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307" r:id="rId4"/>
    <p:sldId id="306" r:id="rId5"/>
    <p:sldId id="261" r:id="rId6"/>
    <p:sldId id="299" r:id="rId7"/>
    <p:sldId id="259" r:id="rId8"/>
    <p:sldId id="300" r:id="rId9"/>
    <p:sldId id="301" r:id="rId10"/>
    <p:sldId id="260" r:id="rId11"/>
    <p:sldId id="262" r:id="rId12"/>
    <p:sldId id="302" r:id="rId13"/>
    <p:sldId id="303" r:id="rId14"/>
    <p:sldId id="304" r:id="rId15"/>
    <p:sldId id="305" r:id="rId16"/>
    <p:sldId id="270" r:id="rId17"/>
    <p:sldId id="278" r:id="rId18"/>
    <p:sldId id="273" r:id="rId19"/>
  </p:sldIdLst>
  <p:sldSz cx="9144000" cy="5143500" type="screen16x9"/>
  <p:notesSz cx="6858000" cy="9144000"/>
  <p:embeddedFontLst>
    <p:embeddedFont>
      <p:font typeface="Varela Round" panose="020B0604020202020204" charset="-79"/>
      <p:regular r:id="rId21"/>
    </p:embeddedFont>
    <p:embeddedFont>
      <p:font typeface="Exo Thin" panose="020B0604020202020204" charset="0"/>
      <p:bold r:id="rId22"/>
      <p:boldItalic r:id="rId23"/>
    </p:embeddedFont>
    <p:embeddedFont>
      <p:font typeface="Exo" panose="020B0604020202020204" charset="0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DeVinne Txt BT" panose="02020604070705020303" pitchFamily="18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28F146-D92F-41FE-B17F-A439F9EBBBFA}">
  <a:tblStyle styleId="{4A28F146-D92F-41FE-B17F-A439F9EBB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a96723db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a96723db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392b827b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392b827b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9392b827b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9392b827b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9392b827b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9392b827b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44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392b827b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9392b827b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649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703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9392b827b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9392b827b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589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89392b827b_0_2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89392b827b_0_2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89392b827b_0_3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89392b827b_0_3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89392b827b_0_2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89392b827b_0_2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77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4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9392b827b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9392b827b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0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89392b827b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89392b827b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89392b827b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89392b827b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73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a96723db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a96723db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16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CF4DD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855999" y="-799998"/>
            <a:ext cx="1700587" cy="1700587"/>
            <a:chOff x="4155551" y="-407531"/>
            <a:chExt cx="1965088" cy="1965088"/>
          </a:xfrm>
        </p:grpSpPr>
        <p:sp>
          <p:nvSpPr>
            <p:cNvPr id="10" name="Google Shape;10;p2"/>
            <p:cNvSpPr/>
            <p:nvPr/>
          </p:nvSpPr>
          <p:spPr>
            <a:xfrm>
              <a:off x="5879634" y="1181967"/>
              <a:ext cx="241005" cy="375590"/>
            </a:xfrm>
            <a:custGeom>
              <a:avLst/>
              <a:gdLst/>
              <a:ahLst/>
              <a:cxnLst/>
              <a:rect l="l" t="t" r="r" b="b"/>
              <a:pathLst>
                <a:path w="3012" h="4694" extrusionOk="0">
                  <a:moveTo>
                    <a:pt x="3012" y="0"/>
                  </a:moveTo>
                  <a:lnTo>
                    <a:pt x="0" y="4693"/>
                  </a:lnTo>
                  <a:lnTo>
                    <a:pt x="791" y="4693"/>
                  </a:lnTo>
                  <a:lnTo>
                    <a:pt x="3012" y="1230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40224" y="1431934"/>
              <a:ext cx="80415" cy="125624"/>
            </a:xfrm>
            <a:custGeom>
              <a:avLst/>
              <a:gdLst/>
              <a:ahLst/>
              <a:cxnLst/>
              <a:rect l="l" t="t" r="r" b="b"/>
              <a:pathLst>
                <a:path w="1005" h="1570" extrusionOk="0">
                  <a:moveTo>
                    <a:pt x="1005" y="1"/>
                  </a:moveTo>
                  <a:lnTo>
                    <a:pt x="1" y="1569"/>
                  </a:lnTo>
                  <a:lnTo>
                    <a:pt x="779" y="1569"/>
                  </a:lnTo>
                  <a:lnTo>
                    <a:pt x="1005" y="1218"/>
                  </a:lnTo>
                  <a:lnTo>
                    <a:pt x="1005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155551" y="-407531"/>
              <a:ext cx="167791" cy="261169"/>
            </a:xfrm>
            <a:custGeom>
              <a:avLst/>
              <a:gdLst/>
              <a:ahLst/>
              <a:cxnLst/>
              <a:rect l="l" t="t" r="r" b="b"/>
              <a:pathLst>
                <a:path w="2097" h="3264" extrusionOk="0">
                  <a:moveTo>
                    <a:pt x="1306" y="0"/>
                  </a:moveTo>
                  <a:lnTo>
                    <a:pt x="1" y="2033"/>
                  </a:lnTo>
                  <a:lnTo>
                    <a:pt x="1" y="3263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55551" y="-407531"/>
              <a:ext cx="327421" cy="510176"/>
            </a:xfrm>
            <a:custGeom>
              <a:avLst/>
              <a:gdLst/>
              <a:ahLst/>
              <a:cxnLst/>
              <a:rect l="l" t="t" r="r" b="b"/>
              <a:pathLst>
                <a:path w="4092" h="6376" extrusionOk="0">
                  <a:moveTo>
                    <a:pt x="3314" y="0"/>
                  </a:moveTo>
                  <a:lnTo>
                    <a:pt x="1" y="5158"/>
                  </a:lnTo>
                  <a:lnTo>
                    <a:pt x="1" y="6375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55551" y="-407531"/>
              <a:ext cx="488092" cy="760143"/>
            </a:xfrm>
            <a:custGeom>
              <a:avLst/>
              <a:gdLst/>
              <a:ahLst/>
              <a:cxnLst/>
              <a:rect l="l" t="t" r="r" b="b"/>
              <a:pathLst>
                <a:path w="6100" h="9500" extrusionOk="0">
                  <a:moveTo>
                    <a:pt x="5309" y="0"/>
                  </a:moveTo>
                  <a:lnTo>
                    <a:pt x="1" y="8270"/>
                  </a:lnTo>
                  <a:lnTo>
                    <a:pt x="1" y="9500"/>
                  </a:lnTo>
                  <a:lnTo>
                    <a:pt x="6099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155551" y="-407531"/>
              <a:ext cx="647721" cy="1000188"/>
            </a:xfrm>
            <a:custGeom>
              <a:avLst/>
              <a:gdLst/>
              <a:ahLst/>
              <a:cxnLst/>
              <a:rect l="l" t="t" r="r" b="b"/>
              <a:pathLst>
                <a:path w="8095" h="12500" extrusionOk="0">
                  <a:moveTo>
                    <a:pt x="7304" y="0"/>
                  </a:moveTo>
                  <a:lnTo>
                    <a:pt x="1" y="11382"/>
                  </a:lnTo>
                  <a:cubicBezTo>
                    <a:pt x="13" y="11759"/>
                    <a:pt x="26" y="12135"/>
                    <a:pt x="63" y="12499"/>
                  </a:cubicBezTo>
                  <a:lnTo>
                    <a:pt x="8095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180675" y="-407531"/>
              <a:ext cx="782307" cy="1190943"/>
            </a:xfrm>
            <a:custGeom>
              <a:avLst/>
              <a:gdLst/>
              <a:ahLst/>
              <a:cxnLst/>
              <a:rect l="l" t="t" r="r" b="b"/>
              <a:pathLst>
                <a:path w="9777" h="14884" extrusionOk="0">
                  <a:moveTo>
                    <a:pt x="8998" y="0"/>
                  </a:moveTo>
                  <a:lnTo>
                    <a:pt x="0" y="14017"/>
                  </a:lnTo>
                  <a:cubicBezTo>
                    <a:pt x="63" y="14306"/>
                    <a:pt x="139" y="14595"/>
                    <a:pt x="226" y="14883"/>
                  </a:cubicBezTo>
                  <a:lnTo>
                    <a:pt x="977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232925" y="-405531"/>
              <a:ext cx="885686" cy="1345532"/>
            </a:xfrm>
            <a:custGeom>
              <a:avLst/>
              <a:gdLst/>
              <a:ahLst/>
              <a:cxnLst/>
              <a:rect l="l" t="t" r="r" b="b"/>
              <a:pathLst>
                <a:path w="11069" h="16816" extrusionOk="0">
                  <a:moveTo>
                    <a:pt x="10328" y="1"/>
                  </a:moveTo>
                  <a:lnTo>
                    <a:pt x="0" y="16088"/>
                  </a:lnTo>
                  <a:cubicBezTo>
                    <a:pt x="100" y="16339"/>
                    <a:pt x="201" y="16578"/>
                    <a:pt x="314" y="16816"/>
                  </a:cubicBezTo>
                  <a:lnTo>
                    <a:pt x="11068" y="63"/>
                  </a:lnTo>
                  <a:cubicBezTo>
                    <a:pt x="10830" y="38"/>
                    <a:pt x="10579" y="13"/>
                    <a:pt x="10328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302138" y="-387448"/>
              <a:ext cx="960020" cy="1460994"/>
            </a:xfrm>
            <a:custGeom>
              <a:avLst/>
              <a:gdLst/>
              <a:ahLst/>
              <a:cxnLst/>
              <a:rect l="l" t="t" r="r" b="b"/>
              <a:pathLst>
                <a:path w="11998" h="18259" extrusionOk="0">
                  <a:moveTo>
                    <a:pt x="11320" y="0"/>
                  </a:moveTo>
                  <a:lnTo>
                    <a:pt x="1" y="17631"/>
                  </a:lnTo>
                  <a:cubicBezTo>
                    <a:pt x="126" y="17845"/>
                    <a:pt x="252" y="18046"/>
                    <a:pt x="377" y="18259"/>
                  </a:cubicBezTo>
                  <a:lnTo>
                    <a:pt x="11998" y="151"/>
                  </a:lnTo>
                  <a:cubicBezTo>
                    <a:pt x="11772" y="101"/>
                    <a:pt x="11546" y="51"/>
                    <a:pt x="11320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473" y="-352321"/>
              <a:ext cx="1011230" cy="1539329"/>
            </a:xfrm>
            <a:custGeom>
              <a:avLst/>
              <a:gdLst/>
              <a:ahLst/>
              <a:cxnLst/>
              <a:rect l="l" t="t" r="r" b="b"/>
              <a:pathLst>
                <a:path w="12638" h="19238" extrusionOk="0">
                  <a:moveTo>
                    <a:pt x="11998" y="1"/>
                  </a:moveTo>
                  <a:lnTo>
                    <a:pt x="1" y="18711"/>
                  </a:lnTo>
                  <a:cubicBezTo>
                    <a:pt x="139" y="18887"/>
                    <a:pt x="290" y="19075"/>
                    <a:pt x="440" y="19238"/>
                  </a:cubicBezTo>
                  <a:lnTo>
                    <a:pt x="12638" y="226"/>
                  </a:lnTo>
                  <a:cubicBezTo>
                    <a:pt x="12424" y="151"/>
                    <a:pt x="12211" y="76"/>
                    <a:pt x="11998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476891" y="-301111"/>
              <a:ext cx="1043316" cy="1586537"/>
            </a:xfrm>
            <a:custGeom>
              <a:avLst/>
              <a:gdLst/>
              <a:ahLst/>
              <a:cxnLst/>
              <a:rect l="l" t="t" r="r" b="b"/>
              <a:pathLst>
                <a:path w="13039" h="19828" extrusionOk="0">
                  <a:moveTo>
                    <a:pt x="12436" y="1"/>
                  </a:moveTo>
                  <a:lnTo>
                    <a:pt x="0" y="19376"/>
                  </a:lnTo>
                  <a:cubicBezTo>
                    <a:pt x="164" y="19527"/>
                    <a:pt x="327" y="19677"/>
                    <a:pt x="502" y="19828"/>
                  </a:cubicBezTo>
                  <a:lnTo>
                    <a:pt x="13039" y="302"/>
                  </a:lnTo>
                  <a:cubicBezTo>
                    <a:pt x="12838" y="189"/>
                    <a:pt x="12637" y="88"/>
                    <a:pt x="12436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80270" y="-236859"/>
              <a:ext cx="1054438" cy="1605661"/>
            </a:xfrm>
            <a:custGeom>
              <a:avLst/>
              <a:gdLst/>
              <a:ahLst/>
              <a:cxnLst/>
              <a:rect l="l" t="t" r="r" b="b"/>
              <a:pathLst>
                <a:path w="13178" h="20067" extrusionOk="0">
                  <a:moveTo>
                    <a:pt x="12625" y="1"/>
                  </a:moveTo>
                  <a:lnTo>
                    <a:pt x="1" y="19677"/>
                  </a:lnTo>
                  <a:cubicBezTo>
                    <a:pt x="177" y="19815"/>
                    <a:pt x="352" y="19941"/>
                    <a:pt x="541" y="20066"/>
                  </a:cubicBezTo>
                  <a:lnTo>
                    <a:pt x="13177" y="365"/>
                  </a:lnTo>
                  <a:cubicBezTo>
                    <a:pt x="13002" y="239"/>
                    <a:pt x="12813" y="126"/>
                    <a:pt x="12625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692771" y="-158525"/>
              <a:ext cx="1048357" cy="1596619"/>
            </a:xfrm>
            <a:custGeom>
              <a:avLst/>
              <a:gdLst/>
              <a:ahLst/>
              <a:cxnLst/>
              <a:rect l="l" t="t" r="r" b="b"/>
              <a:pathLst>
                <a:path w="13102" h="19954" extrusionOk="0">
                  <a:moveTo>
                    <a:pt x="12599" y="1"/>
                  </a:moveTo>
                  <a:lnTo>
                    <a:pt x="0" y="19639"/>
                  </a:lnTo>
                  <a:cubicBezTo>
                    <a:pt x="189" y="19752"/>
                    <a:pt x="377" y="19853"/>
                    <a:pt x="578" y="19953"/>
                  </a:cubicBezTo>
                  <a:lnTo>
                    <a:pt x="13101" y="440"/>
                  </a:lnTo>
                  <a:cubicBezTo>
                    <a:pt x="12938" y="289"/>
                    <a:pt x="12763" y="139"/>
                    <a:pt x="12599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13274" y="-66107"/>
              <a:ext cx="1025232" cy="1559412"/>
            </a:xfrm>
            <a:custGeom>
              <a:avLst/>
              <a:gdLst/>
              <a:ahLst/>
              <a:cxnLst/>
              <a:rect l="l" t="t" r="r" b="b"/>
              <a:pathLst>
                <a:path w="12813" h="19489" extrusionOk="0">
                  <a:moveTo>
                    <a:pt x="12348" y="0"/>
                  </a:moveTo>
                  <a:lnTo>
                    <a:pt x="0" y="19237"/>
                  </a:lnTo>
                  <a:cubicBezTo>
                    <a:pt x="214" y="19325"/>
                    <a:pt x="414" y="19413"/>
                    <a:pt x="628" y="19488"/>
                  </a:cubicBezTo>
                  <a:lnTo>
                    <a:pt x="12813" y="502"/>
                  </a:lnTo>
                  <a:cubicBezTo>
                    <a:pt x="12662" y="326"/>
                    <a:pt x="12511" y="163"/>
                    <a:pt x="12348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944819" y="40313"/>
              <a:ext cx="982024" cy="1492120"/>
            </a:xfrm>
            <a:custGeom>
              <a:avLst/>
              <a:gdLst/>
              <a:ahLst/>
              <a:cxnLst/>
              <a:rect l="l" t="t" r="r" b="b"/>
              <a:pathLst>
                <a:path w="12273" h="18648" extrusionOk="0">
                  <a:moveTo>
                    <a:pt x="11846" y="0"/>
                  </a:moveTo>
                  <a:lnTo>
                    <a:pt x="0" y="18472"/>
                  </a:lnTo>
                  <a:cubicBezTo>
                    <a:pt x="213" y="18535"/>
                    <a:pt x="439" y="18598"/>
                    <a:pt x="678" y="18648"/>
                  </a:cubicBezTo>
                  <a:lnTo>
                    <a:pt x="12273" y="577"/>
                  </a:lnTo>
                  <a:cubicBezTo>
                    <a:pt x="12135" y="389"/>
                    <a:pt x="11997" y="188"/>
                    <a:pt x="11846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86365" y="163776"/>
              <a:ext cx="916812" cy="1389781"/>
            </a:xfrm>
            <a:custGeom>
              <a:avLst/>
              <a:gdLst/>
              <a:ahLst/>
              <a:cxnLst/>
              <a:rect l="l" t="t" r="r" b="b"/>
              <a:pathLst>
                <a:path w="11458" h="17369" extrusionOk="0">
                  <a:moveTo>
                    <a:pt x="11094" y="1"/>
                  </a:moveTo>
                  <a:lnTo>
                    <a:pt x="1" y="17293"/>
                  </a:lnTo>
                  <a:cubicBezTo>
                    <a:pt x="239" y="17331"/>
                    <a:pt x="477" y="17356"/>
                    <a:pt x="728" y="17368"/>
                  </a:cubicBezTo>
                  <a:lnTo>
                    <a:pt x="11458" y="666"/>
                  </a:lnTo>
                  <a:cubicBezTo>
                    <a:pt x="11345" y="440"/>
                    <a:pt x="11219" y="214"/>
                    <a:pt x="11094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39994" y="306363"/>
              <a:ext cx="825435" cy="1251195"/>
            </a:xfrm>
            <a:custGeom>
              <a:avLst/>
              <a:gdLst/>
              <a:ahLst/>
              <a:cxnLst/>
              <a:rect l="l" t="t" r="r" b="b"/>
              <a:pathLst>
                <a:path w="10316" h="15637" extrusionOk="0">
                  <a:moveTo>
                    <a:pt x="10027" y="1"/>
                  </a:moveTo>
                  <a:lnTo>
                    <a:pt x="1" y="15636"/>
                  </a:lnTo>
                  <a:lnTo>
                    <a:pt x="779" y="15636"/>
                  </a:lnTo>
                  <a:lnTo>
                    <a:pt x="10316" y="791"/>
                  </a:lnTo>
                  <a:cubicBezTo>
                    <a:pt x="10228" y="528"/>
                    <a:pt x="10127" y="264"/>
                    <a:pt x="10027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99624" y="476074"/>
              <a:ext cx="709013" cy="1081483"/>
            </a:xfrm>
            <a:custGeom>
              <a:avLst/>
              <a:gdLst/>
              <a:ahLst/>
              <a:cxnLst/>
              <a:rect l="l" t="t" r="r" b="b"/>
              <a:pathLst>
                <a:path w="8861" h="13516" extrusionOk="0">
                  <a:moveTo>
                    <a:pt x="8685" y="0"/>
                  </a:moveTo>
                  <a:lnTo>
                    <a:pt x="1" y="13515"/>
                  </a:lnTo>
                  <a:lnTo>
                    <a:pt x="791" y="13515"/>
                  </a:lnTo>
                  <a:lnTo>
                    <a:pt x="8860" y="942"/>
                  </a:lnTo>
                  <a:cubicBezTo>
                    <a:pt x="8810" y="628"/>
                    <a:pt x="8747" y="302"/>
                    <a:pt x="8685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559334" y="684913"/>
              <a:ext cx="561305" cy="872644"/>
            </a:xfrm>
            <a:custGeom>
              <a:avLst/>
              <a:gdLst/>
              <a:ahLst/>
              <a:cxnLst/>
              <a:rect l="l" t="t" r="r" b="b"/>
              <a:pathLst>
                <a:path w="7015" h="10906" extrusionOk="0">
                  <a:moveTo>
                    <a:pt x="7002" y="1"/>
                  </a:moveTo>
                  <a:lnTo>
                    <a:pt x="0" y="10905"/>
                  </a:lnTo>
                  <a:lnTo>
                    <a:pt x="791" y="10905"/>
                  </a:lnTo>
                  <a:lnTo>
                    <a:pt x="7015" y="1205"/>
                  </a:lnTo>
                  <a:lnTo>
                    <a:pt x="7015" y="427"/>
                  </a:lnTo>
                  <a:cubicBezTo>
                    <a:pt x="7015" y="289"/>
                    <a:pt x="7015" y="139"/>
                    <a:pt x="7002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19924" y="932960"/>
              <a:ext cx="400715" cy="624597"/>
            </a:xfrm>
            <a:custGeom>
              <a:avLst/>
              <a:gdLst/>
              <a:ahLst/>
              <a:cxnLst/>
              <a:rect l="l" t="t" r="r" b="b"/>
              <a:pathLst>
                <a:path w="5008" h="7806" extrusionOk="0">
                  <a:moveTo>
                    <a:pt x="5008" y="0"/>
                  </a:moveTo>
                  <a:lnTo>
                    <a:pt x="1" y="7805"/>
                  </a:lnTo>
                  <a:lnTo>
                    <a:pt x="779" y="7805"/>
                  </a:lnTo>
                  <a:lnTo>
                    <a:pt x="5008" y="1230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-290225" y="-70064"/>
            <a:ext cx="4674385" cy="4673649"/>
          </a:xfrm>
          <a:custGeom>
            <a:avLst/>
            <a:gdLst/>
            <a:ahLst/>
            <a:cxnLst/>
            <a:rect l="l" t="t" r="r" b="b"/>
            <a:pathLst>
              <a:path w="62870" h="62858" extrusionOk="0">
                <a:moveTo>
                  <a:pt x="36053" y="0"/>
                </a:moveTo>
                <a:cubicBezTo>
                  <a:pt x="16138" y="0"/>
                  <a:pt x="0" y="16138"/>
                  <a:pt x="0" y="36053"/>
                </a:cubicBezTo>
                <a:lnTo>
                  <a:pt x="0" y="62857"/>
                </a:lnTo>
                <a:lnTo>
                  <a:pt x="28423" y="62857"/>
                </a:lnTo>
                <a:cubicBezTo>
                  <a:pt x="47447" y="62857"/>
                  <a:pt x="62870" y="47447"/>
                  <a:pt x="62870" y="28423"/>
                </a:cubicBezTo>
                <a:lnTo>
                  <a:pt x="62870" y="0"/>
                </a:lnTo>
                <a:close/>
              </a:path>
            </a:pathLst>
          </a:cu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948600" y="3065536"/>
            <a:ext cx="2488500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ctrTitle"/>
          </p:nvPr>
        </p:nvSpPr>
        <p:spPr>
          <a:xfrm>
            <a:off x="948600" y="1002461"/>
            <a:ext cx="2488500" cy="20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9pPr>
          </a:lstStyle>
          <a:p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1586451" y="-1319620"/>
            <a:ext cx="1491160" cy="1491160"/>
          </a:xfrm>
          <a:custGeom>
            <a:avLst/>
            <a:gdLst/>
            <a:ahLst/>
            <a:cxnLst/>
            <a:rect l="l" t="t" r="r" b="b"/>
            <a:pathLst>
              <a:path w="18636" h="18636" extrusionOk="0">
                <a:moveTo>
                  <a:pt x="10216" y="1"/>
                </a:moveTo>
                <a:cubicBezTo>
                  <a:pt x="4569" y="1"/>
                  <a:pt x="1" y="4569"/>
                  <a:pt x="1" y="10203"/>
                </a:cubicBezTo>
                <a:lnTo>
                  <a:pt x="1" y="18636"/>
                </a:lnTo>
                <a:lnTo>
                  <a:pt x="7944" y="18636"/>
                </a:lnTo>
                <a:cubicBezTo>
                  <a:pt x="13855" y="18636"/>
                  <a:pt x="18636" y="13855"/>
                  <a:pt x="18636" y="7944"/>
                </a:cubicBezTo>
                <a:lnTo>
                  <a:pt x="18636" y="1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759852" y="3051825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2"/>
          </p:nvPr>
        </p:nvSpPr>
        <p:spPr>
          <a:xfrm>
            <a:off x="4464922" y="3051825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3"/>
          </p:nvPr>
        </p:nvSpPr>
        <p:spPr>
          <a:xfrm>
            <a:off x="2626177" y="3051825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4"/>
          </p:nvPr>
        </p:nvSpPr>
        <p:spPr>
          <a:xfrm>
            <a:off x="6333987" y="3051825"/>
            <a:ext cx="15693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16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2800"/>
              <a:buNone/>
              <a:defRPr sz="2800">
                <a:solidFill>
                  <a:srgbClr val="81C24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5" hasCustomPrompt="1"/>
          </p:nvPr>
        </p:nvSpPr>
        <p:spPr>
          <a:xfrm>
            <a:off x="1260014" y="2220050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6" hasCustomPrompt="1"/>
          </p:nvPr>
        </p:nvSpPr>
        <p:spPr>
          <a:xfrm>
            <a:off x="4989376" y="2220050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7" hasCustomPrompt="1"/>
          </p:nvPr>
        </p:nvSpPr>
        <p:spPr>
          <a:xfrm>
            <a:off x="3151283" y="2220038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8" hasCustomPrompt="1"/>
          </p:nvPr>
        </p:nvSpPr>
        <p:spPr>
          <a:xfrm>
            <a:off x="6855675" y="2220063"/>
            <a:ext cx="770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3400">
                <a:solidFill>
                  <a:schemeClr val="dk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57C57"/>
              </a:buClr>
              <a:buSzPts val="1600"/>
              <a:buNone/>
              <a:defRPr sz="1600">
                <a:solidFill>
                  <a:srgbClr val="457C57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4" name="Google Shape;44;p3"/>
          <p:cNvGrpSpPr/>
          <p:nvPr/>
        </p:nvGrpSpPr>
        <p:grpSpPr>
          <a:xfrm>
            <a:off x="-39118" y="4603512"/>
            <a:ext cx="2128963" cy="1450665"/>
            <a:chOff x="-39118" y="4603512"/>
            <a:chExt cx="2128963" cy="1450665"/>
          </a:xfrm>
        </p:grpSpPr>
        <p:sp>
          <p:nvSpPr>
            <p:cNvPr id="45" name="Google Shape;45;p3"/>
            <p:cNvSpPr/>
            <p:nvPr/>
          </p:nvSpPr>
          <p:spPr>
            <a:xfrm>
              <a:off x="-39118" y="4633701"/>
              <a:ext cx="1420476" cy="1420476"/>
            </a:xfrm>
            <a:custGeom>
              <a:avLst/>
              <a:gdLst/>
              <a:ahLst/>
              <a:cxnLst/>
              <a:rect l="l" t="t" r="r" b="b"/>
              <a:pathLst>
                <a:path w="15951" h="15951" extrusionOk="0">
                  <a:moveTo>
                    <a:pt x="1" y="1"/>
                  </a:moveTo>
                  <a:lnTo>
                    <a:pt x="1" y="3778"/>
                  </a:lnTo>
                  <a:cubicBezTo>
                    <a:pt x="1" y="10504"/>
                    <a:pt x="5447" y="15950"/>
                    <a:pt x="12173" y="15950"/>
                  </a:cubicBezTo>
                  <a:lnTo>
                    <a:pt x="15951" y="15950"/>
                  </a:lnTo>
                  <a:lnTo>
                    <a:pt x="15951" y="12173"/>
                  </a:lnTo>
                  <a:cubicBezTo>
                    <a:pt x="15951" y="5459"/>
                    <a:pt x="10492" y="1"/>
                    <a:pt x="3778" y="1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022554" y="5666254"/>
              <a:ext cx="6768" cy="4542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022554" y="5579072"/>
              <a:ext cx="142039" cy="91724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022554" y="5491980"/>
              <a:ext cx="277220" cy="178817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022554" y="5405867"/>
              <a:ext cx="412402" cy="264931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022554" y="5318774"/>
              <a:ext cx="539836" cy="350956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22554" y="5231593"/>
              <a:ext cx="640377" cy="421396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023623" y="5146638"/>
              <a:ext cx="723106" cy="477232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032617" y="5068451"/>
              <a:ext cx="785710" cy="517484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051585" y="4995785"/>
              <a:ext cx="829257" cy="545447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079547" y="4928729"/>
              <a:ext cx="853835" cy="562188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114188" y="4866125"/>
              <a:ext cx="865056" cy="568956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156666" y="4808064"/>
              <a:ext cx="861672" cy="566641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206891" y="4755523"/>
              <a:ext cx="841635" cy="553283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263884" y="4707436"/>
              <a:ext cx="808062" cy="53208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330940" y="4667273"/>
              <a:ext cx="754453" cy="496201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409216" y="4632632"/>
              <a:ext cx="680628" cy="449270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500850" y="4610280"/>
              <a:ext cx="588993" cy="384440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615905" y="4603512"/>
              <a:ext cx="473937" cy="305183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750016" y="4603512"/>
              <a:ext cx="339824" cy="218001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885286" y="4603512"/>
              <a:ext cx="204554" cy="13090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021624" y="4603512"/>
              <a:ext cx="68214" cy="43725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7180332" y="-1497055"/>
            <a:ext cx="2487331" cy="2037063"/>
            <a:chOff x="7180332" y="-1497055"/>
            <a:chExt cx="2487331" cy="2037063"/>
          </a:xfrm>
        </p:grpSpPr>
        <p:sp>
          <p:nvSpPr>
            <p:cNvPr id="68" name="Google Shape;68;p3"/>
            <p:cNvSpPr/>
            <p:nvPr/>
          </p:nvSpPr>
          <p:spPr>
            <a:xfrm rot="10800000" flipH="1">
              <a:off x="7630746" y="-1497055"/>
              <a:ext cx="2036917" cy="2037063"/>
            </a:xfrm>
            <a:custGeom>
              <a:avLst/>
              <a:gdLst/>
              <a:ahLst/>
              <a:cxnLst/>
              <a:rect l="l" t="t" r="r" b="b"/>
              <a:pathLst>
                <a:path w="23429" h="23430" extrusionOk="0">
                  <a:moveTo>
                    <a:pt x="17882" y="1"/>
                  </a:moveTo>
                  <a:cubicBezTo>
                    <a:pt x="8006" y="1"/>
                    <a:pt x="0" y="8007"/>
                    <a:pt x="0" y="17883"/>
                  </a:cubicBezTo>
                  <a:lnTo>
                    <a:pt x="0" y="23429"/>
                  </a:lnTo>
                  <a:lnTo>
                    <a:pt x="5547" y="23429"/>
                  </a:lnTo>
                  <a:cubicBezTo>
                    <a:pt x="15423" y="23429"/>
                    <a:pt x="23429" y="15423"/>
                    <a:pt x="23429" y="5547"/>
                  </a:cubicBezTo>
                  <a:lnTo>
                    <a:pt x="2342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 flipH="1">
              <a:off x="7180332" y="-264468"/>
              <a:ext cx="182290" cy="459422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 flipH="1">
              <a:off x="7180332" y="-324758"/>
              <a:ext cx="272768" cy="686239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 flipH="1">
              <a:off x="7180332" y="-358333"/>
              <a:ext cx="352114" cy="872893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 flipH="1">
              <a:off x="7225036" y="-376143"/>
              <a:ext cx="380076" cy="890703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4" y="9939"/>
                  </a:lnTo>
                  <a:cubicBezTo>
                    <a:pt x="4067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 flipH="1">
              <a:off x="7292091" y="-382911"/>
              <a:ext cx="382302" cy="897471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2" y="10077"/>
                    <a:pt x="4192" y="10077"/>
                    <a:pt x="4293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 flipH="1">
              <a:off x="7358079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03" y="10090"/>
                  </a:lnTo>
                  <a:lnTo>
                    <a:pt x="4304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 flipH="1">
              <a:off x="7423977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 flipH="1">
              <a:off x="7489875" y="-383980"/>
              <a:ext cx="383460" cy="898540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17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 flipH="1">
              <a:off x="7556931" y="-383980"/>
              <a:ext cx="382302" cy="898540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3" y="10090"/>
                  </a:lnTo>
                  <a:lnTo>
                    <a:pt x="289" y="13"/>
                  </a:lnTo>
                  <a:cubicBezTo>
                    <a:pt x="227" y="13"/>
                    <a:pt x="177" y="1"/>
                    <a:pt x="114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 flipH="1">
              <a:off x="7623987" y="-383980"/>
              <a:ext cx="382302" cy="895156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3" y="10052"/>
                  </a:lnTo>
                  <a:lnTo>
                    <a:pt x="315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 flipH="1">
              <a:off x="7695495" y="-383979"/>
              <a:ext cx="376692" cy="881798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 flipH="1">
              <a:off x="7772614" y="-296797"/>
              <a:ext cx="305183" cy="767811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7" y="8622"/>
                  </a:lnTo>
                  <a:lnTo>
                    <a:pt x="3427" y="7882"/>
                  </a:lnTo>
                  <a:lnTo>
                    <a:pt x="365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 flipH="1">
              <a:off x="7857569" y="-130357"/>
              <a:ext cx="220227" cy="553283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1" y="1"/>
                  </a:moveTo>
                  <a:lnTo>
                    <a:pt x="2473" y="6212"/>
                  </a:lnTo>
                  <a:lnTo>
                    <a:pt x="2473" y="5472"/>
                  </a:lnTo>
                  <a:lnTo>
                    <a:pt x="415" y="314"/>
                  </a:lnTo>
                  <a:cubicBezTo>
                    <a:pt x="289" y="201"/>
                    <a:pt x="151" y="101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 flipH="1">
              <a:off x="7962650" y="39556"/>
              <a:ext cx="114076" cy="28728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3"/>
          <p:cNvSpPr/>
          <p:nvPr/>
        </p:nvSpPr>
        <p:spPr>
          <a:xfrm rot="10800000" flipH="1">
            <a:off x="8856557" y="2957330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8514948" y="210140"/>
            <a:ext cx="460575" cy="460575"/>
          </a:xfrm>
          <a:custGeom>
            <a:avLst/>
            <a:gdLst/>
            <a:ahLst/>
            <a:cxnLst/>
            <a:rect l="l" t="t" r="r" b="b"/>
            <a:pathLst>
              <a:path w="23430" h="23430" extrusionOk="0">
                <a:moveTo>
                  <a:pt x="17883" y="1"/>
                </a:moveTo>
                <a:cubicBezTo>
                  <a:pt x="8007" y="1"/>
                  <a:pt x="1" y="8007"/>
                  <a:pt x="1" y="17883"/>
                </a:cubicBezTo>
                <a:lnTo>
                  <a:pt x="1" y="23429"/>
                </a:lnTo>
                <a:lnTo>
                  <a:pt x="5547" y="23429"/>
                </a:lnTo>
                <a:cubicBezTo>
                  <a:pt x="15423" y="23429"/>
                  <a:pt x="23430" y="15423"/>
                  <a:pt x="23430" y="5547"/>
                </a:cubicBezTo>
                <a:lnTo>
                  <a:pt x="23430" y="1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 rot="10800000">
            <a:off x="8928832" y="1614305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8535707" y="41309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 txBox="1">
            <a:spLocks noGrp="1"/>
          </p:cNvSpPr>
          <p:nvPr>
            <p:ph type="title"/>
          </p:nvPr>
        </p:nvSpPr>
        <p:spPr>
          <a:xfrm>
            <a:off x="720000" y="16226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rgbClr val="81C2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7" name="Google Shape;377;p11"/>
          <p:cNvSpPr txBox="1">
            <a:spLocks noGrp="1"/>
          </p:cNvSpPr>
          <p:nvPr>
            <p:ph type="body" idx="1"/>
          </p:nvPr>
        </p:nvSpPr>
        <p:spPr>
          <a:xfrm>
            <a:off x="720000" y="2491375"/>
            <a:ext cx="34089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8" name="Google Shape;378;p11"/>
          <p:cNvSpPr/>
          <p:nvPr/>
        </p:nvSpPr>
        <p:spPr>
          <a:xfrm>
            <a:off x="-9675" y="-1163406"/>
            <a:ext cx="1688812" cy="1688867"/>
          </a:xfrm>
          <a:custGeom>
            <a:avLst/>
            <a:gdLst/>
            <a:ahLst/>
            <a:cxnLst/>
            <a:rect l="l" t="t" r="r" b="b"/>
            <a:pathLst>
              <a:path w="21974" h="21974" extrusionOk="0">
                <a:moveTo>
                  <a:pt x="16779" y="0"/>
                </a:moveTo>
                <a:cubicBezTo>
                  <a:pt x="7505" y="0"/>
                  <a:pt x="1" y="7505"/>
                  <a:pt x="1" y="16766"/>
                </a:cubicBezTo>
                <a:lnTo>
                  <a:pt x="1" y="21973"/>
                </a:lnTo>
                <a:lnTo>
                  <a:pt x="5196" y="21973"/>
                </a:lnTo>
                <a:cubicBezTo>
                  <a:pt x="14470" y="21973"/>
                  <a:pt x="21974" y="14457"/>
                  <a:pt x="21974" y="5196"/>
                </a:cubicBezTo>
                <a:lnTo>
                  <a:pt x="21974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11"/>
          <p:cNvGrpSpPr/>
          <p:nvPr/>
        </p:nvGrpSpPr>
        <p:grpSpPr>
          <a:xfrm>
            <a:off x="1161963" y="-408158"/>
            <a:ext cx="877847" cy="868009"/>
            <a:chOff x="6088588" y="-408158"/>
            <a:chExt cx="877847" cy="868009"/>
          </a:xfrm>
        </p:grpSpPr>
        <p:sp>
          <p:nvSpPr>
            <p:cNvPr id="380" name="Google Shape;380;p11"/>
            <p:cNvSpPr/>
            <p:nvPr/>
          </p:nvSpPr>
          <p:spPr>
            <a:xfrm>
              <a:off x="6088588" y="-408158"/>
              <a:ext cx="557559" cy="25260"/>
            </a:xfrm>
            <a:custGeom>
              <a:avLst/>
              <a:gdLst/>
              <a:ahLst/>
              <a:cxnLst/>
              <a:rect l="l" t="t" r="r" b="b"/>
              <a:pathLst>
                <a:path w="640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6401" y="289"/>
                  </a:lnTo>
                  <a:cubicBezTo>
                    <a:pt x="6100" y="176"/>
                    <a:pt x="5773" y="76"/>
                    <a:pt x="544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6088588" y="-348055"/>
              <a:ext cx="669054" cy="25260"/>
            </a:xfrm>
            <a:custGeom>
              <a:avLst/>
              <a:gdLst/>
              <a:ahLst/>
              <a:cxnLst/>
              <a:rect l="l" t="t" r="r" b="b"/>
              <a:pathLst>
                <a:path w="768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7681" y="289"/>
                  </a:lnTo>
                  <a:cubicBezTo>
                    <a:pt x="7555" y="189"/>
                    <a:pt x="7417" y="101"/>
                    <a:pt x="726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6088588" y="-287865"/>
              <a:ext cx="738999" cy="25173"/>
            </a:xfrm>
            <a:custGeom>
              <a:avLst/>
              <a:gdLst/>
              <a:ahLst/>
              <a:cxnLst/>
              <a:rect l="l" t="t" r="r" b="b"/>
              <a:pathLst>
                <a:path w="8484" h="289" extrusionOk="0">
                  <a:moveTo>
                    <a:pt x="1" y="0"/>
                  </a:moveTo>
                  <a:lnTo>
                    <a:pt x="1" y="276"/>
                  </a:lnTo>
                  <a:lnTo>
                    <a:pt x="8484" y="289"/>
                  </a:lnTo>
                  <a:cubicBezTo>
                    <a:pt x="8396" y="201"/>
                    <a:pt x="8308" y="113"/>
                    <a:pt x="820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6088588" y="-227762"/>
              <a:ext cx="788213" cy="25173"/>
            </a:xfrm>
            <a:custGeom>
              <a:avLst/>
              <a:gdLst/>
              <a:ahLst/>
              <a:cxnLst/>
              <a:rect l="l" t="t" r="r" b="b"/>
              <a:pathLst>
                <a:path w="9049" h="289" extrusionOk="0">
                  <a:moveTo>
                    <a:pt x="1" y="0"/>
                  </a:moveTo>
                  <a:lnTo>
                    <a:pt x="1" y="276"/>
                  </a:lnTo>
                  <a:lnTo>
                    <a:pt x="9049" y="289"/>
                  </a:lnTo>
                  <a:cubicBezTo>
                    <a:pt x="8986" y="201"/>
                    <a:pt x="8923" y="113"/>
                    <a:pt x="884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6088588" y="-167659"/>
              <a:ext cx="824275" cy="26306"/>
            </a:xfrm>
            <a:custGeom>
              <a:avLst/>
              <a:gdLst/>
              <a:ahLst/>
              <a:cxnLst/>
              <a:rect l="l" t="t" r="r" b="b"/>
              <a:pathLst>
                <a:path w="9463" h="302" extrusionOk="0">
                  <a:moveTo>
                    <a:pt x="1" y="0"/>
                  </a:moveTo>
                  <a:lnTo>
                    <a:pt x="1" y="276"/>
                  </a:lnTo>
                  <a:lnTo>
                    <a:pt x="9463" y="302"/>
                  </a:lnTo>
                  <a:cubicBezTo>
                    <a:pt x="9425" y="201"/>
                    <a:pt x="9375" y="113"/>
                    <a:pt x="9325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6088588" y="-106424"/>
              <a:ext cx="850493" cy="25173"/>
            </a:xfrm>
            <a:custGeom>
              <a:avLst/>
              <a:gdLst/>
              <a:ahLst/>
              <a:cxnLst/>
              <a:rect l="l" t="t" r="r" b="b"/>
              <a:pathLst>
                <a:path w="9764" h="289" extrusionOk="0">
                  <a:moveTo>
                    <a:pt x="1" y="0"/>
                  </a:moveTo>
                  <a:lnTo>
                    <a:pt x="1" y="264"/>
                  </a:lnTo>
                  <a:lnTo>
                    <a:pt x="9764" y="289"/>
                  </a:lnTo>
                  <a:cubicBezTo>
                    <a:pt x="9726" y="188"/>
                    <a:pt x="9689" y="101"/>
                    <a:pt x="9663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6088588" y="-46321"/>
              <a:ext cx="866956" cy="25173"/>
            </a:xfrm>
            <a:custGeom>
              <a:avLst/>
              <a:gdLst/>
              <a:ahLst/>
              <a:cxnLst/>
              <a:rect l="l" t="t" r="r" b="b"/>
              <a:pathLst>
                <a:path w="9953" h="289" extrusionOk="0">
                  <a:moveTo>
                    <a:pt x="1" y="0"/>
                  </a:moveTo>
                  <a:lnTo>
                    <a:pt x="1" y="101"/>
                  </a:lnTo>
                  <a:cubicBezTo>
                    <a:pt x="1" y="151"/>
                    <a:pt x="1" y="214"/>
                    <a:pt x="1" y="264"/>
                  </a:cubicBezTo>
                  <a:lnTo>
                    <a:pt x="9952" y="289"/>
                  </a:lnTo>
                  <a:cubicBezTo>
                    <a:pt x="9940" y="189"/>
                    <a:pt x="9914" y="101"/>
                    <a:pt x="9889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6090766" y="13782"/>
              <a:ext cx="873489" cy="25260"/>
            </a:xfrm>
            <a:custGeom>
              <a:avLst/>
              <a:gdLst/>
              <a:ahLst/>
              <a:cxnLst/>
              <a:rect l="l" t="t" r="r" b="b"/>
              <a:pathLst>
                <a:path w="10028" h="290" extrusionOk="0">
                  <a:moveTo>
                    <a:pt x="1" y="1"/>
                  </a:moveTo>
                  <a:cubicBezTo>
                    <a:pt x="13" y="88"/>
                    <a:pt x="26" y="176"/>
                    <a:pt x="39" y="264"/>
                  </a:cubicBezTo>
                  <a:lnTo>
                    <a:pt x="10027" y="289"/>
                  </a:lnTo>
                  <a:cubicBezTo>
                    <a:pt x="10027" y="201"/>
                    <a:pt x="10015" y="101"/>
                    <a:pt x="1000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6101741" y="73885"/>
              <a:ext cx="864691" cy="25260"/>
            </a:xfrm>
            <a:custGeom>
              <a:avLst/>
              <a:gdLst/>
              <a:ahLst/>
              <a:cxnLst/>
              <a:rect l="l" t="t" r="r" b="b"/>
              <a:pathLst>
                <a:path w="9927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89"/>
                    <a:pt x="38" y="176"/>
                    <a:pt x="63" y="264"/>
                  </a:cubicBezTo>
                  <a:lnTo>
                    <a:pt x="9927" y="289"/>
                  </a:lnTo>
                  <a:lnTo>
                    <a:pt x="9927" y="114"/>
                  </a:lnTo>
                  <a:cubicBezTo>
                    <a:pt x="9927" y="76"/>
                    <a:pt x="9927" y="51"/>
                    <a:pt x="9927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6119250" y="133988"/>
              <a:ext cx="847183" cy="25260"/>
            </a:xfrm>
            <a:custGeom>
              <a:avLst/>
              <a:gdLst/>
              <a:ahLst/>
              <a:cxnLst/>
              <a:rect l="l" t="t" r="r" b="b"/>
              <a:pathLst>
                <a:path w="9726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89"/>
                    <a:pt x="63" y="177"/>
                    <a:pt x="101" y="264"/>
                  </a:cubicBezTo>
                  <a:lnTo>
                    <a:pt x="9726" y="289"/>
                  </a:lnTo>
                  <a:lnTo>
                    <a:pt x="972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6145469" y="194179"/>
              <a:ext cx="820965" cy="25173"/>
            </a:xfrm>
            <a:custGeom>
              <a:avLst/>
              <a:gdLst/>
              <a:ahLst/>
              <a:cxnLst/>
              <a:rect l="l" t="t" r="r" b="b"/>
              <a:pathLst>
                <a:path w="9425" h="289" extrusionOk="0">
                  <a:moveTo>
                    <a:pt x="0" y="0"/>
                  </a:moveTo>
                  <a:cubicBezTo>
                    <a:pt x="51" y="88"/>
                    <a:pt x="101" y="188"/>
                    <a:pt x="151" y="276"/>
                  </a:cubicBezTo>
                  <a:lnTo>
                    <a:pt x="9425" y="289"/>
                  </a:lnTo>
                  <a:lnTo>
                    <a:pt x="94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6182663" y="254282"/>
              <a:ext cx="783771" cy="25173"/>
            </a:xfrm>
            <a:custGeom>
              <a:avLst/>
              <a:gdLst/>
              <a:ahLst/>
              <a:cxnLst/>
              <a:rect l="l" t="t" r="r" b="b"/>
              <a:pathLst>
                <a:path w="8998" h="289" extrusionOk="0">
                  <a:moveTo>
                    <a:pt x="0" y="0"/>
                  </a:moveTo>
                  <a:cubicBezTo>
                    <a:pt x="75" y="88"/>
                    <a:pt x="138" y="188"/>
                    <a:pt x="213" y="276"/>
                  </a:cubicBezTo>
                  <a:lnTo>
                    <a:pt x="8998" y="289"/>
                  </a:lnTo>
                  <a:lnTo>
                    <a:pt x="8998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6233968" y="314385"/>
              <a:ext cx="732466" cy="25260"/>
            </a:xfrm>
            <a:custGeom>
              <a:avLst/>
              <a:gdLst/>
              <a:ahLst/>
              <a:cxnLst/>
              <a:rect l="l" t="t" r="r" b="b"/>
              <a:pathLst>
                <a:path w="8409" h="29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01"/>
                    <a:pt x="189" y="189"/>
                    <a:pt x="289" y="277"/>
                  </a:cubicBezTo>
                  <a:lnTo>
                    <a:pt x="8409" y="289"/>
                  </a:lnTo>
                  <a:lnTo>
                    <a:pt x="8409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6307224" y="374488"/>
              <a:ext cx="659211" cy="25260"/>
            </a:xfrm>
            <a:custGeom>
              <a:avLst/>
              <a:gdLst/>
              <a:ahLst/>
              <a:cxnLst/>
              <a:rect l="l" t="t" r="r" b="b"/>
              <a:pathLst>
                <a:path w="7568" h="290" extrusionOk="0">
                  <a:moveTo>
                    <a:pt x="1" y="1"/>
                  </a:moveTo>
                  <a:lnTo>
                    <a:pt x="1" y="1"/>
                  </a:lnTo>
                  <a:cubicBezTo>
                    <a:pt x="139" y="101"/>
                    <a:pt x="289" y="189"/>
                    <a:pt x="440" y="277"/>
                  </a:cubicBezTo>
                  <a:lnTo>
                    <a:pt x="7568" y="289"/>
                  </a:lnTo>
                  <a:lnTo>
                    <a:pt x="756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6427430" y="435723"/>
              <a:ext cx="539006" cy="24128"/>
            </a:xfrm>
            <a:custGeom>
              <a:avLst/>
              <a:gdLst/>
              <a:ahLst/>
              <a:cxnLst/>
              <a:rect l="l" t="t" r="r" b="b"/>
              <a:pathLst>
                <a:path w="6188" h="277" extrusionOk="0">
                  <a:moveTo>
                    <a:pt x="1" y="0"/>
                  </a:moveTo>
                  <a:lnTo>
                    <a:pt x="1" y="0"/>
                  </a:lnTo>
                  <a:cubicBezTo>
                    <a:pt x="403" y="126"/>
                    <a:pt x="829" y="226"/>
                    <a:pt x="1256" y="276"/>
                  </a:cubicBezTo>
                  <a:lnTo>
                    <a:pt x="6188" y="276"/>
                  </a:lnTo>
                  <a:lnTo>
                    <a:pt x="618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11"/>
          <p:cNvSpPr/>
          <p:nvPr/>
        </p:nvSpPr>
        <p:spPr>
          <a:xfrm flipH="1">
            <a:off x="2189576" y="-540724"/>
            <a:ext cx="781992" cy="781992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3025759" y="-144071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1"/>
          <p:cNvSpPr/>
          <p:nvPr/>
        </p:nvSpPr>
        <p:spPr>
          <a:xfrm>
            <a:off x="0" y="4626625"/>
            <a:ext cx="662884" cy="662724"/>
          </a:xfrm>
          <a:custGeom>
            <a:avLst/>
            <a:gdLst/>
            <a:ahLst/>
            <a:cxnLst/>
            <a:rect l="l" t="t" r="r" b="b"/>
            <a:pathLst>
              <a:path w="15951" h="15951" extrusionOk="0">
                <a:moveTo>
                  <a:pt x="1" y="1"/>
                </a:moveTo>
                <a:lnTo>
                  <a:pt x="1" y="3778"/>
                </a:lnTo>
                <a:cubicBezTo>
                  <a:pt x="1" y="10504"/>
                  <a:pt x="5447" y="15950"/>
                  <a:pt x="12173" y="15950"/>
                </a:cubicBezTo>
                <a:lnTo>
                  <a:pt x="15951" y="15950"/>
                </a:lnTo>
                <a:lnTo>
                  <a:pt x="15951" y="12173"/>
                </a:lnTo>
                <a:cubicBezTo>
                  <a:pt x="15951" y="5459"/>
                  <a:pt x="10492" y="1"/>
                  <a:pt x="3778" y="1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11"/>
          <p:cNvGrpSpPr/>
          <p:nvPr/>
        </p:nvGrpSpPr>
        <p:grpSpPr>
          <a:xfrm>
            <a:off x="510469" y="4603505"/>
            <a:ext cx="817859" cy="817646"/>
            <a:chOff x="813569" y="4603505"/>
            <a:chExt cx="817859" cy="817646"/>
          </a:xfrm>
        </p:grpSpPr>
        <p:sp>
          <p:nvSpPr>
            <p:cNvPr id="399" name="Google Shape;399;p11"/>
            <p:cNvSpPr/>
            <p:nvPr/>
          </p:nvSpPr>
          <p:spPr>
            <a:xfrm>
              <a:off x="813569" y="5417671"/>
              <a:ext cx="5186" cy="347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813569" y="5350881"/>
              <a:ext cx="108843" cy="70269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813569" y="5284160"/>
              <a:ext cx="212431" cy="136991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813569" y="5218189"/>
              <a:ext cx="316019" cy="202962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813569" y="5151467"/>
              <a:ext cx="413671" cy="268865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813569" y="5084677"/>
              <a:ext cx="490714" cy="322829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814388" y="5019593"/>
              <a:ext cx="554109" cy="365604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821280" y="4959694"/>
              <a:ext cx="602082" cy="396441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835815" y="4904024"/>
              <a:ext cx="635451" cy="417863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857242" y="4852653"/>
              <a:ext cx="654285" cy="430689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883788" y="4804693"/>
              <a:ext cx="662883" cy="435874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916338" y="4760212"/>
              <a:ext cx="660290" cy="434100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954826" y="4719960"/>
              <a:ext cx="644936" cy="423866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998500" y="4683120"/>
              <a:ext cx="619210" cy="40762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1049884" y="4652352"/>
              <a:ext cx="578129" cy="380136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109868" y="4625814"/>
              <a:ext cx="521558" cy="344183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180087" y="4608690"/>
              <a:ext cx="451339" cy="294517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268253" y="4603505"/>
              <a:ext cx="363173" cy="233799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371023" y="4603505"/>
              <a:ext cx="260404" cy="167009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474680" y="4603505"/>
              <a:ext cx="156747" cy="10028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579155" y="4603505"/>
              <a:ext cx="52272" cy="33497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11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421" name="Google Shape;421;p11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ONE_COLUMN_TEXT_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"/>
          <p:cNvSpPr txBox="1">
            <a:spLocks noGrp="1"/>
          </p:cNvSpPr>
          <p:nvPr>
            <p:ph type="title"/>
          </p:nvPr>
        </p:nvSpPr>
        <p:spPr>
          <a:xfrm>
            <a:off x="720000" y="16226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rgbClr val="81C2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8" name="Google Shape;438;p12"/>
          <p:cNvSpPr txBox="1">
            <a:spLocks noGrp="1"/>
          </p:cNvSpPr>
          <p:nvPr>
            <p:ph type="body" idx="1"/>
          </p:nvPr>
        </p:nvSpPr>
        <p:spPr>
          <a:xfrm>
            <a:off x="720000" y="2491375"/>
            <a:ext cx="34089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9" name="Google Shape;439;p12"/>
          <p:cNvSpPr/>
          <p:nvPr/>
        </p:nvSpPr>
        <p:spPr>
          <a:xfrm>
            <a:off x="-9675" y="-1163406"/>
            <a:ext cx="1688812" cy="1688867"/>
          </a:xfrm>
          <a:custGeom>
            <a:avLst/>
            <a:gdLst/>
            <a:ahLst/>
            <a:cxnLst/>
            <a:rect l="l" t="t" r="r" b="b"/>
            <a:pathLst>
              <a:path w="21974" h="21974" extrusionOk="0">
                <a:moveTo>
                  <a:pt x="16779" y="0"/>
                </a:moveTo>
                <a:cubicBezTo>
                  <a:pt x="7505" y="0"/>
                  <a:pt x="1" y="7505"/>
                  <a:pt x="1" y="16766"/>
                </a:cubicBezTo>
                <a:lnTo>
                  <a:pt x="1" y="21973"/>
                </a:lnTo>
                <a:lnTo>
                  <a:pt x="5196" y="21973"/>
                </a:lnTo>
                <a:cubicBezTo>
                  <a:pt x="14470" y="21973"/>
                  <a:pt x="21974" y="14457"/>
                  <a:pt x="21974" y="5196"/>
                </a:cubicBezTo>
                <a:lnTo>
                  <a:pt x="21974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" name="Google Shape;440;p12"/>
          <p:cNvGrpSpPr/>
          <p:nvPr/>
        </p:nvGrpSpPr>
        <p:grpSpPr>
          <a:xfrm>
            <a:off x="1161963" y="-408158"/>
            <a:ext cx="877847" cy="868009"/>
            <a:chOff x="6088588" y="-408158"/>
            <a:chExt cx="877847" cy="868009"/>
          </a:xfrm>
        </p:grpSpPr>
        <p:sp>
          <p:nvSpPr>
            <p:cNvPr id="441" name="Google Shape;441;p12"/>
            <p:cNvSpPr/>
            <p:nvPr/>
          </p:nvSpPr>
          <p:spPr>
            <a:xfrm>
              <a:off x="6088588" y="-408158"/>
              <a:ext cx="557559" cy="25260"/>
            </a:xfrm>
            <a:custGeom>
              <a:avLst/>
              <a:gdLst/>
              <a:ahLst/>
              <a:cxnLst/>
              <a:rect l="l" t="t" r="r" b="b"/>
              <a:pathLst>
                <a:path w="640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6401" y="289"/>
                  </a:lnTo>
                  <a:cubicBezTo>
                    <a:pt x="6100" y="176"/>
                    <a:pt x="5773" y="76"/>
                    <a:pt x="544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6088588" y="-348055"/>
              <a:ext cx="669054" cy="25260"/>
            </a:xfrm>
            <a:custGeom>
              <a:avLst/>
              <a:gdLst/>
              <a:ahLst/>
              <a:cxnLst/>
              <a:rect l="l" t="t" r="r" b="b"/>
              <a:pathLst>
                <a:path w="7681" h="290" extrusionOk="0">
                  <a:moveTo>
                    <a:pt x="1" y="1"/>
                  </a:moveTo>
                  <a:lnTo>
                    <a:pt x="1" y="277"/>
                  </a:lnTo>
                  <a:lnTo>
                    <a:pt x="7681" y="289"/>
                  </a:lnTo>
                  <a:cubicBezTo>
                    <a:pt x="7555" y="189"/>
                    <a:pt x="7417" y="101"/>
                    <a:pt x="7267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6088588" y="-287865"/>
              <a:ext cx="738999" cy="25173"/>
            </a:xfrm>
            <a:custGeom>
              <a:avLst/>
              <a:gdLst/>
              <a:ahLst/>
              <a:cxnLst/>
              <a:rect l="l" t="t" r="r" b="b"/>
              <a:pathLst>
                <a:path w="8484" h="289" extrusionOk="0">
                  <a:moveTo>
                    <a:pt x="1" y="0"/>
                  </a:moveTo>
                  <a:lnTo>
                    <a:pt x="1" y="276"/>
                  </a:lnTo>
                  <a:lnTo>
                    <a:pt x="8484" y="289"/>
                  </a:lnTo>
                  <a:cubicBezTo>
                    <a:pt x="8396" y="201"/>
                    <a:pt x="8308" y="113"/>
                    <a:pt x="820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6088588" y="-227762"/>
              <a:ext cx="788213" cy="25173"/>
            </a:xfrm>
            <a:custGeom>
              <a:avLst/>
              <a:gdLst/>
              <a:ahLst/>
              <a:cxnLst/>
              <a:rect l="l" t="t" r="r" b="b"/>
              <a:pathLst>
                <a:path w="9049" h="289" extrusionOk="0">
                  <a:moveTo>
                    <a:pt x="1" y="0"/>
                  </a:moveTo>
                  <a:lnTo>
                    <a:pt x="1" y="276"/>
                  </a:lnTo>
                  <a:lnTo>
                    <a:pt x="9049" y="289"/>
                  </a:lnTo>
                  <a:cubicBezTo>
                    <a:pt x="8986" y="201"/>
                    <a:pt x="8923" y="113"/>
                    <a:pt x="8848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6088588" y="-167659"/>
              <a:ext cx="824275" cy="26306"/>
            </a:xfrm>
            <a:custGeom>
              <a:avLst/>
              <a:gdLst/>
              <a:ahLst/>
              <a:cxnLst/>
              <a:rect l="l" t="t" r="r" b="b"/>
              <a:pathLst>
                <a:path w="9463" h="302" extrusionOk="0">
                  <a:moveTo>
                    <a:pt x="1" y="0"/>
                  </a:moveTo>
                  <a:lnTo>
                    <a:pt x="1" y="276"/>
                  </a:lnTo>
                  <a:lnTo>
                    <a:pt x="9463" y="302"/>
                  </a:lnTo>
                  <a:cubicBezTo>
                    <a:pt x="9425" y="201"/>
                    <a:pt x="9375" y="113"/>
                    <a:pt x="9325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6088588" y="-106424"/>
              <a:ext cx="850493" cy="25173"/>
            </a:xfrm>
            <a:custGeom>
              <a:avLst/>
              <a:gdLst/>
              <a:ahLst/>
              <a:cxnLst/>
              <a:rect l="l" t="t" r="r" b="b"/>
              <a:pathLst>
                <a:path w="9764" h="289" extrusionOk="0">
                  <a:moveTo>
                    <a:pt x="1" y="0"/>
                  </a:moveTo>
                  <a:lnTo>
                    <a:pt x="1" y="264"/>
                  </a:lnTo>
                  <a:lnTo>
                    <a:pt x="9764" y="289"/>
                  </a:lnTo>
                  <a:cubicBezTo>
                    <a:pt x="9726" y="188"/>
                    <a:pt x="9689" y="101"/>
                    <a:pt x="9663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6088588" y="-46321"/>
              <a:ext cx="866956" cy="25173"/>
            </a:xfrm>
            <a:custGeom>
              <a:avLst/>
              <a:gdLst/>
              <a:ahLst/>
              <a:cxnLst/>
              <a:rect l="l" t="t" r="r" b="b"/>
              <a:pathLst>
                <a:path w="9953" h="289" extrusionOk="0">
                  <a:moveTo>
                    <a:pt x="1" y="0"/>
                  </a:moveTo>
                  <a:lnTo>
                    <a:pt x="1" y="101"/>
                  </a:lnTo>
                  <a:cubicBezTo>
                    <a:pt x="1" y="151"/>
                    <a:pt x="1" y="214"/>
                    <a:pt x="1" y="264"/>
                  </a:cubicBezTo>
                  <a:lnTo>
                    <a:pt x="9952" y="289"/>
                  </a:lnTo>
                  <a:cubicBezTo>
                    <a:pt x="9940" y="189"/>
                    <a:pt x="9914" y="101"/>
                    <a:pt x="9889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6090766" y="13782"/>
              <a:ext cx="873489" cy="25260"/>
            </a:xfrm>
            <a:custGeom>
              <a:avLst/>
              <a:gdLst/>
              <a:ahLst/>
              <a:cxnLst/>
              <a:rect l="l" t="t" r="r" b="b"/>
              <a:pathLst>
                <a:path w="10028" h="290" extrusionOk="0">
                  <a:moveTo>
                    <a:pt x="1" y="1"/>
                  </a:moveTo>
                  <a:cubicBezTo>
                    <a:pt x="13" y="88"/>
                    <a:pt x="26" y="176"/>
                    <a:pt x="39" y="264"/>
                  </a:cubicBezTo>
                  <a:lnTo>
                    <a:pt x="10027" y="289"/>
                  </a:lnTo>
                  <a:cubicBezTo>
                    <a:pt x="10027" y="201"/>
                    <a:pt x="10015" y="101"/>
                    <a:pt x="10002" y="1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6101741" y="73885"/>
              <a:ext cx="864691" cy="25260"/>
            </a:xfrm>
            <a:custGeom>
              <a:avLst/>
              <a:gdLst/>
              <a:ahLst/>
              <a:cxnLst/>
              <a:rect l="l" t="t" r="r" b="b"/>
              <a:pathLst>
                <a:path w="9927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89"/>
                    <a:pt x="38" y="176"/>
                    <a:pt x="63" y="264"/>
                  </a:cubicBezTo>
                  <a:lnTo>
                    <a:pt x="9927" y="289"/>
                  </a:lnTo>
                  <a:lnTo>
                    <a:pt x="9927" y="114"/>
                  </a:lnTo>
                  <a:cubicBezTo>
                    <a:pt x="9927" y="76"/>
                    <a:pt x="9927" y="51"/>
                    <a:pt x="9927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6119250" y="133988"/>
              <a:ext cx="847183" cy="25260"/>
            </a:xfrm>
            <a:custGeom>
              <a:avLst/>
              <a:gdLst/>
              <a:ahLst/>
              <a:cxnLst/>
              <a:rect l="l" t="t" r="r" b="b"/>
              <a:pathLst>
                <a:path w="9726" h="290" extrusionOk="0">
                  <a:moveTo>
                    <a:pt x="0" y="1"/>
                  </a:moveTo>
                  <a:lnTo>
                    <a:pt x="0" y="1"/>
                  </a:lnTo>
                  <a:cubicBezTo>
                    <a:pt x="25" y="89"/>
                    <a:pt x="63" y="177"/>
                    <a:pt x="101" y="264"/>
                  </a:cubicBezTo>
                  <a:lnTo>
                    <a:pt x="9726" y="289"/>
                  </a:lnTo>
                  <a:lnTo>
                    <a:pt x="9726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6145469" y="194179"/>
              <a:ext cx="820965" cy="25173"/>
            </a:xfrm>
            <a:custGeom>
              <a:avLst/>
              <a:gdLst/>
              <a:ahLst/>
              <a:cxnLst/>
              <a:rect l="l" t="t" r="r" b="b"/>
              <a:pathLst>
                <a:path w="9425" h="289" extrusionOk="0">
                  <a:moveTo>
                    <a:pt x="0" y="0"/>
                  </a:moveTo>
                  <a:cubicBezTo>
                    <a:pt x="51" y="88"/>
                    <a:pt x="101" y="188"/>
                    <a:pt x="151" y="276"/>
                  </a:cubicBezTo>
                  <a:lnTo>
                    <a:pt x="9425" y="289"/>
                  </a:lnTo>
                  <a:lnTo>
                    <a:pt x="9425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6182663" y="254282"/>
              <a:ext cx="783771" cy="25173"/>
            </a:xfrm>
            <a:custGeom>
              <a:avLst/>
              <a:gdLst/>
              <a:ahLst/>
              <a:cxnLst/>
              <a:rect l="l" t="t" r="r" b="b"/>
              <a:pathLst>
                <a:path w="8998" h="289" extrusionOk="0">
                  <a:moveTo>
                    <a:pt x="0" y="0"/>
                  </a:moveTo>
                  <a:cubicBezTo>
                    <a:pt x="75" y="88"/>
                    <a:pt x="138" y="188"/>
                    <a:pt x="213" y="276"/>
                  </a:cubicBezTo>
                  <a:lnTo>
                    <a:pt x="8998" y="289"/>
                  </a:lnTo>
                  <a:lnTo>
                    <a:pt x="8998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6233968" y="314385"/>
              <a:ext cx="732466" cy="25260"/>
            </a:xfrm>
            <a:custGeom>
              <a:avLst/>
              <a:gdLst/>
              <a:ahLst/>
              <a:cxnLst/>
              <a:rect l="l" t="t" r="r" b="b"/>
              <a:pathLst>
                <a:path w="8409" h="29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101"/>
                    <a:pt x="189" y="189"/>
                    <a:pt x="289" y="277"/>
                  </a:cubicBezTo>
                  <a:lnTo>
                    <a:pt x="8409" y="289"/>
                  </a:lnTo>
                  <a:lnTo>
                    <a:pt x="8409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6307224" y="374488"/>
              <a:ext cx="659211" cy="25260"/>
            </a:xfrm>
            <a:custGeom>
              <a:avLst/>
              <a:gdLst/>
              <a:ahLst/>
              <a:cxnLst/>
              <a:rect l="l" t="t" r="r" b="b"/>
              <a:pathLst>
                <a:path w="7568" h="290" extrusionOk="0">
                  <a:moveTo>
                    <a:pt x="1" y="1"/>
                  </a:moveTo>
                  <a:lnTo>
                    <a:pt x="1" y="1"/>
                  </a:lnTo>
                  <a:cubicBezTo>
                    <a:pt x="139" y="101"/>
                    <a:pt x="289" y="189"/>
                    <a:pt x="440" y="277"/>
                  </a:cubicBezTo>
                  <a:lnTo>
                    <a:pt x="7568" y="289"/>
                  </a:lnTo>
                  <a:lnTo>
                    <a:pt x="756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2"/>
            <p:cNvSpPr/>
            <p:nvPr/>
          </p:nvSpPr>
          <p:spPr>
            <a:xfrm>
              <a:off x="6427430" y="435723"/>
              <a:ext cx="539006" cy="24128"/>
            </a:xfrm>
            <a:custGeom>
              <a:avLst/>
              <a:gdLst/>
              <a:ahLst/>
              <a:cxnLst/>
              <a:rect l="l" t="t" r="r" b="b"/>
              <a:pathLst>
                <a:path w="6188" h="277" extrusionOk="0">
                  <a:moveTo>
                    <a:pt x="1" y="0"/>
                  </a:moveTo>
                  <a:lnTo>
                    <a:pt x="1" y="0"/>
                  </a:lnTo>
                  <a:cubicBezTo>
                    <a:pt x="403" y="126"/>
                    <a:pt x="829" y="226"/>
                    <a:pt x="1256" y="276"/>
                  </a:cubicBezTo>
                  <a:lnTo>
                    <a:pt x="6188" y="276"/>
                  </a:lnTo>
                  <a:lnTo>
                    <a:pt x="6188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12"/>
          <p:cNvSpPr/>
          <p:nvPr/>
        </p:nvSpPr>
        <p:spPr>
          <a:xfrm flipH="1">
            <a:off x="2189576" y="-540724"/>
            <a:ext cx="781992" cy="781992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12"/>
          <p:cNvSpPr/>
          <p:nvPr/>
        </p:nvSpPr>
        <p:spPr>
          <a:xfrm>
            <a:off x="3025759" y="-144071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2"/>
          <p:cNvSpPr/>
          <p:nvPr/>
        </p:nvSpPr>
        <p:spPr>
          <a:xfrm>
            <a:off x="0" y="4626625"/>
            <a:ext cx="662884" cy="662724"/>
          </a:xfrm>
          <a:custGeom>
            <a:avLst/>
            <a:gdLst/>
            <a:ahLst/>
            <a:cxnLst/>
            <a:rect l="l" t="t" r="r" b="b"/>
            <a:pathLst>
              <a:path w="15951" h="15951" extrusionOk="0">
                <a:moveTo>
                  <a:pt x="1" y="1"/>
                </a:moveTo>
                <a:lnTo>
                  <a:pt x="1" y="3778"/>
                </a:lnTo>
                <a:cubicBezTo>
                  <a:pt x="1" y="10504"/>
                  <a:pt x="5447" y="15950"/>
                  <a:pt x="12173" y="15950"/>
                </a:cubicBezTo>
                <a:lnTo>
                  <a:pt x="15951" y="15950"/>
                </a:lnTo>
                <a:lnTo>
                  <a:pt x="15951" y="12173"/>
                </a:lnTo>
                <a:cubicBezTo>
                  <a:pt x="15951" y="5459"/>
                  <a:pt x="10492" y="1"/>
                  <a:pt x="3778" y="1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12"/>
          <p:cNvGrpSpPr/>
          <p:nvPr/>
        </p:nvGrpSpPr>
        <p:grpSpPr>
          <a:xfrm>
            <a:off x="510469" y="4603505"/>
            <a:ext cx="817859" cy="817646"/>
            <a:chOff x="813569" y="4603505"/>
            <a:chExt cx="817859" cy="817646"/>
          </a:xfrm>
        </p:grpSpPr>
        <p:sp>
          <p:nvSpPr>
            <p:cNvPr id="460" name="Google Shape;460;p12"/>
            <p:cNvSpPr/>
            <p:nvPr/>
          </p:nvSpPr>
          <p:spPr>
            <a:xfrm>
              <a:off x="813569" y="5417671"/>
              <a:ext cx="5186" cy="347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2"/>
            <p:cNvSpPr/>
            <p:nvPr/>
          </p:nvSpPr>
          <p:spPr>
            <a:xfrm>
              <a:off x="813569" y="5350881"/>
              <a:ext cx="108843" cy="70269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2"/>
            <p:cNvSpPr/>
            <p:nvPr/>
          </p:nvSpPr>
          <p:spPr>
            <a:xfrm>
              <a:off x="813569" y="5284160"/>
              <a:ext cx="212431" cy="136991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2"/>
            <p:cNvSpPr/>
            <p:nvPr/>
          </p:nvSpPr>
          <p:spPr>
            <a:xfrm>
              <a:off x="813569" y="5218189"/>
              <a:ext cx="316019" cy="202962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2"/>
            <p:cNvSpPr/>
            <p:nvPr/>
          </p:nvSpPr>
          <p:spPr>
            <a:xfrm>
              <a:off x="813569" y="5151467"/>
              <a:ext cx="413671" cy="268865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2"/>
            <p:cNvSpPr/>
            <p:nvPr/>
          </p:nvSpPr>
          <p:spPr>
            <a:xfrm>
              <a:off x="813569" y="5084677"/>
              <a:ext cx="490714" cy="322829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2"/>
            <p:cNvSpPr/>
            <p:nvPr/>
          </p:nvSpPr>
          <p:spPr>
            <a:xfrm>
              <a:off x="814388" y="5019593"/>
              <a:ext cx="554109" cy="365604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2"/>
            <p:cNvSpPr/>
            <p:nvPr/>
          </p:nvSpPr>
          <p:spPr>
            <a:xfrm>
              <a:off x="821280" y="4959694"/>
              <a:ext cx="602082" cy="396441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2"/>
            <p:cNvSpPr/>
            <p:nvPr/>
          </p:nvSpPr>
          <p:spPr>
            <a:xfrm>
              <a:off x="835815" y="4904024"/>
              <a:ext cx="635451" cy="417863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2"/>
            <p:cNvSpPr/>
            <p:nvPr/>
          </p:nvSpPr>
          <p:spPr>
            <a:xfrm>
              <a:off x="857242" y="4852653"/>
              <a:ext cx="654285" cy="430689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2"/>
            <p:cNvSpPr/>
            <p:nvPr/>
          </p:nvSpPr>
          <p:spPr>
            <a:xfrm>
              <a:off x="883788" y="4804693"/>
              <a:ext cx="662883" cy="435874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2"/>
            <p:cNvSpPr/>
            <p:nvPr/>
          </p:nvSpPr>
          <p:spPr>
            <a:xfrm>
              <a:off x="916338" y="4760212"/>
              <a:ext cx="660290" cy="434100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2"/>
            <p:cNvSpPr/>
            <p:nvPr/>
          </p:nvSpPr>
          <p:spPr>
            <a:xfrm>
              <a:off x="954826" y="4719960"/>
              <a:ext cx="644936" cy="423866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2"/>
            <p:cNvSpPr/>
            <p:nvPr/>
          </p:nvSpPr>
          <p:spPr>
            <a:xfrm>
              <a:off x="998500" y="4683120"/>
              <a:ext cx="619210" cy="40762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2"/>
            <p:cNvSpPr/>
            <p:nvPr/>
          </p:nvSpPr>
          <p:spPr>
            <a:xfrm>
              <a:off x="1049884" y="4652352"/>
              <a:ext cx="578129" cy="380136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2"/>
            <p:cNvSpPr/>
            <p:nvPr/>
          </p:nvSpPr>
          <p:spPr>
            <a:xfrm>
              <a:off x="1109868" y="4625814"/>
              <a:ext cx="521558" cy="344183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2"/>
            <p:cNvSpPr/>
            <p:nvPr/>
          </p:nvSpPr>
          <p:spPr>
            <a:xfrm>
              <a:off x="1180087" y="4608690"/>
              <a:ext cx="451339" cy="294517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2"/>
            <p:cNvSpPr/>
            <p:nvPr/>
          </p:nvSpPr>
          <p:spPr>
            <a:xfrm>
              <a:off x="1268253" y="4603505"/>
              <a:ext cx="363173" cy="233799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2"/>
            <p:cNvSpPr/>
            <p:nvPr/>
          </p:nvSpPr>
          <p:spPr>
            <a:xfrm>
              <a:off x="1371023" y="4603505"/>
              <a:ext cx="260404" cy="167009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2"/>
            <p:cNvSpPr/>
            <p:nvPr/>
          </p:nvSpPr>
          <p:spPr>
            <a:xfrm>
              <a:off x="1474680" y="4603505"/>
              <a:ext cx="156747" cy="10028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2"/>
            <p:cNvSpPr/>
            <p:nvPr/>
          </p:nvSpPr>
          <p:spPr>
            <a:xfrm>
              <a:off x="1579155" y="4603505"/>
              <a:ext cx="52272" cy="33497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12"/>
          <p:cNvGrpSpPr/>
          <p:nvPr/>
        </p:nvGrpSpPr>
        <p:grpSpPr>
          <a:xfrm flipH="1">
            <a:off x="5172329" y="4098444"/>
            <a:ext cx="1307919" cy="1193723"/>
            <a:chOff x="8157229" y="4125394"/>
            <a:chExt cx="1307919" cy="1193723"/>
          </a:xfrm>
        </p:grpSpPr>
        <p:sp>
          <p:nvSpPr>
            <p:cNvPr id="482" name="Google Shape;482;p12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2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2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2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2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2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2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3"/>
          <p:cNvSpPr txBox="1">
            <a:spLocks noGrp="1"/>
          </p:cNvSpPr>
          <p:nvPr>
            <p:ph type="title"/>
          </p:nvPr>
        </p:nvSpPr>
        <p:spPr>
          <a:xfrm>
            <a:off x="720000" y="29505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81C2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1"/>
          </p:nvPr>
        </p:nvSpPr>
        <p:spPr>
          <a:xfrm>
            <a:off x="720000" y="1715400"/>
            <a:ext cx="3852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6566157" y="-383980"/>
            <a:ext cx="987964" cy="898540"/>
            <a:chOff x="7089832" y="-383980"/>
            <a:chExt cx="987964" cy="898540"/>
          </a:xfrm>
        </p:grpSpPr>
        <p:sp>
          <p:nvSpPr>
            <p:cNvPr id="501" name="Google Shape;501;p13"/>
            <p:cNvSpPr/>
            <p:nvPr/>
          </p:nvSpPr>
          <p:spPr>
            <a:xfrm rot="10800000" flipH="1">
              <a:off x="7180332" y="-264468"/>
              <a:ext cx="182290" cy="459422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 rot="10800000" flipH="1">
              <a:off x="7180332" y="-324758"/>
              <a:ext cx="272768" cy="686239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 rot="10800000" flipH="1">
              <a:off x="7180332" y="-358333"/>
              <a:ext cx="352114" cy="872893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 rot="10800000" flipH="1">
              <a:off x="7225036" y="-376143"/>
              <a:ext cx="380076" cy="890703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4" y="9939"/>
                  </a:lnTo>
                  <a:cubicBezTo>
                    <a:pt x="4067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 rot="10800000" flipH="1">
              <a:off x="7292091" y="-382911"/>
              <a:ext cx="382302" cy="897471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2" y="10077"/>
                    <a:pt x="4192" y="10077"/>
                    <a:pt x="4293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 rot="10800000" flipH="1">
              <a:off x="7358079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03" y="10090"/>
                  </a:lnTo>
                  <a:lnTo>
                    <a:pt x="4304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 rot="10800000" flipH="1">
              <a:off x="7423977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 rot="10800000" flipH="1">
              <a:off x="7489875" y="-383980"/>
              <a:ext cx="383460" cy="898540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17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 rot="10800000" flipH="1">
              <a:off x="7556931" y="-383980"/>
              <a:ext cx="382302" cy="898540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3" y="10090"/>
                  </a:lnTo>
                  <a:lnTo>
                    <a:pt x="289" y="13"/>
                  </a:lnTo>
                  <a:cubicBezTo>
                    <a:pt x="227" y="13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 rot="10800000" flipH="1">
              <a:off x="7623987" y="-383980"/>
              <a:ext cx="382302" cy="895156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3" y="10052"/>
                  </a:lnTo>
                  <a:lnTo>
                    <a:pt x="315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 rot="10800000" flipH="1">
              <a:off x="7695495" y="-383979"/>
              <a:ext cx="376692" cy="881798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10800000" flipH="1">
              <a:off x="7772614" y="-296797"/>
              <a:ext cx="305183" cy="767811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7" y="8622"/>
                  </a:lnTo>
                  <a:lnTo>
                    <a:pt x="3427" y="7882"/>
                  </a:lnTo>
                  <a:lnTo>
                    <a:pt x="365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 rot="10800000" flipH="1">
              <a:off x="7857569" y="-130357"/>
              <a:ext cx="220227" cy="553283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1" y="1"/>
                  </a:moveTo>
                  <a:lnTo>
                    <a:pt x="2473" y="6212"/>
                  </a:lnTo>
                  <a:lnTo>
                    <a:pt x="2473" y="5472"/>
                  </a:lnTo>
                  <a:lnTo>
                    <a:pt x="415" y="314"/>
                  </a:lnTo>
                  <a:cubicBezTo>
                    <a:pt x="289" y="201"/>
                    <a:pt x="151" y="10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 rot="10800000" flipH="1">
              <a:off x="7962650" y="39556"/>
              <a:ext cx="114076" cy="28728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 rot="-8229074">
              <a:off x="7172299" y="-220949"/>
              <a:ext cx="114078" cy="287288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3"/>
          <p:cNvSpPr/>
          <p:nvPr/>
        </p:nvSpPr>
        <p:spPr>
          <a:xfrm rot="10800000" flipH="1">
            <a:off x="7107071" y="-1497055"/>
            <a:ext cx="2036917" cy="2037063"/>
          </a:xfrm>
          <a:custGeom>
            <a:avLst/>
            <a:gdLst/>
            <a:ahLst/>
            <a:cxnLst/>
            <a:rect l="l" t="t" r="r" b="b"/>
            <a:pathLst>
              <a:path w="23429" h="23430" extrusionOk="0">
                <a:moveTo>
                  <a:pt x="17882" y="1"/>
                </a:moveTo>
                <a:cubicBezTo>
                  <a:pt x="8006" y="1"/>
                  <a:pt x="0" y="8007"/>
                  <a:pt x="0" y="17883"/>
                </a:cubicBezTo>
                <a:lnTo>
                  <a:pt x="0" y="23429"/>
                </a:lnTo>
                <a:lnTo>
                  <a:pt x="5547" y="23429"/>
                </a:lnTo>
                <a:cubicBezTo>
                  <a:pt x="15423" y="23429"/>
                  <a:pt x="23429" y="15423"/>
                  <a:pt x="23429" y="5547"/>
                </a:cubicBezTo>
                <a:lnTo>
                  <a:pt x="23429" y="1"/>
                </a:ln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3"/>
          <p:cNvSpPr/>
          <p:nvPr/>
        </p:nvSpPr>
        <p:spPr>
          <a:xfrm rot="10800000">
            <a:off x="8928832" y="1614305"/>
            <a:ext cx="608594" cy="608594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3"/>
          <p:cNvSpPr/>
          <p:nvPr/>
        </p:nvSpPr>
        <p:spPr>
          <a:xfrm>
            <a:off x="8424007" y="75489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14"/>
          <p:cNvGrpSpPr/>
          <p:nvPr/>
        </p:nvGrpSpPr>
        <p:grpSpPr>
          <a:xfrm>
            <a:off x="5598475" y="-1148856"/>
            <a:ext cx="3545529" cy="1688867"/>
            <a:chOff x="4063975" y="-1169456"/>
            <a:chExt cx="3545529" cy="1688867"/>
          </a:xfrm>
        </p:grpSpPr>
        <p:sp>
          <p:nvSpPr>
            <p:cNvPr id="521" name="Google Shape;521;p14"/>
            <p:cNvSpPr/>
            <p:nvPr/>
          </p:nvSpPr>
          <p:spPr>
            <a:xfrm flipH="1">
              <a:off x="5920692" y="-1169456"/>
              <a:ext cx="1688812" cy="1688867"/>
            </a:xfrm>
            <a:custGeom>
              <a:avLst/>
              <a:gdLst/>
              <a:ahLst/>
              <a:cxnLst/>
              <a:rect l="l" t="t" r="r" b="b"/>
              <a:pathLst>
                <a:path w="21974" h="21974" extrusionOk="0">
                  <a:moveTo>
                    <a:pt x="16779" y="0"/>
                  </a:moveTo>
                  <a:cubicBezTo>
                    <a:pt x="7505" y="0"/>
                    <a:pt x="1" y="7505"/>
                    <a:pt x="1" y="16766"/>
                  </a:cubicBezTo>
                  <a:lnTo>
                    <a:pt x="1" y="21973"/>
                  </a:lnTo>
                  <a:lnTo>
                    <a:pt x="5196" y="21973"/>
                  </a:lnTo>
                  <a:cubicBezTo>
                    <a:pt x="14470" y="21973"/>
                    <a:pt x="21974" y="14457"/>
                    <a:pt x="21974" y="5196"/>
                  </a:cubicBezTo>
                  <a:lnTo>
                    <a:pt x="2197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2" name="Google Shape;522;p14"/>
            <p:cNvGrpSpPr/>
            <p:nvPr/>
          </p:nvGrpSpPr>
          <p:grpSpPr>
            <a:xfrm flipH="1">
              <a:off x="5560019" y="-414208"/>
              <a:ext cx="877847" cy="868009"/>
              <a:chOff x="6088588" y="-408158"/>
              <a:chExt cx="877847" cy="868009"/>
            </a:xfrm>
          </p:grpSpPr>
          <p:sp>
            <p:nvSpPr>
              <p:cNvPr id="523" name="Google Shape;523;p14"/>
              <p:cNvSpPr/>
              <p:nvPr/>
            </p:nvSpPr>
            <p:spPr>
              <a:xfrm>
                <a:off x="6088588" y="-408158"/>
                <a:ext cx="55755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6401" y="289"/>
                    </a:lnTo>
                    <a:cubicBezTo>
                      <a:pt x="6100" y="176"/>
                      <a:pt x="5773" y="76"/>
                      <a:pt x="544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6088588" y="-348055"/>
                <a:ext cx="669054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7681" y="289"/>
                    </a:lnTo>
                    <a:cubicBezTo>
                      <a:pt x="7555" y="189"/>
                      <a:pt x="7417" y="101"/>
                      <a:pt x="726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6088588" y="-287865"/>
                <a:ext cx="738999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8484" y="289"/>
                    </a:lnTo>
                    <a:cubicBezTo>
                      <a:pt x="8396" y="201"/>
                      <a:pt x="8308" y="113"/>
                      <a:pt x="820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6088588" y="-227762"/>
                <a:ext cx="78821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049" y="289"/>
                    </a:lnTo>
                    <a:cubicBezTo>
                      <a:pt x="8986" y="201"/>
                      <a:pt x="8923" y="113"/>
                      <a:pt x="884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6088588" y="-167659"/>
                <a:ext cx="824275" cy="26306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302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463" y="302"/>
                    </a:lnTo>
                    <a:cubicBezTo>
                      <a:pt x="9425" y="201"/>
                      <a:pt x="9375" y="113"/>
                      <a:pt x="9325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6088588" y="-106424"/>
                <a:ext cx="85049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89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9764" y="289"/>
                    </a:lnTo>
                    <a:cubicBezTo>
                      <a:pt x="9726" y="188"/>
                      <a:pt x="9689" y="101"/>
                      <a:pt x="9663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6088588" y="-46321"/>
                <a:ext cx="866956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289" extrusionOk="0">
                    <a:moveTo>
                      <a:pt x="1" y="0"/>
                    </a:moveTo>
                    <a:lnTo>
                      <a:pt x="1" y="101"/>
                    </a:lnTo>
                    <a:cubicBezTo>
                      <a:pt x="1" y="151"/>
                      <a:pt x="1" y="214"/>
                      <a:pt x="1" y="264"/>
                    </a:cubicBezTo>
                    <a:lnTo>
                      <a:pt x="9952" y="289"/>
                    </a:lnTo>
                    <a:cubicBezTo>
                      <a:pt x="9940" y="189"/>
                      <a:pt x="9914" y="101"/>
                      <a:pt x="9889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6090766" y="13782"/>
                <a:ext cx="87348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10028" h="290" extrusionOk="0">
                    <a:moveTo>
                      <a:pt x="1" y="1"/>
                    </a:moveTo>
                    <a:cubicBezTo>
                      <a:pt x="13" y="88"/>
                      <a:pt x="26" y="176"/>
                      <a:pt x="39" y="264"/>
                    </a:cubicBezTo>
                    <a:lnTo>
                      <a:pt x="10027" y="289"/>
                    </a:lnTo>
                    <a:cubicBezTo>
                      <a:pt x="10027" y="201"/>
                      <a:pt x="10015" y="101"/>
                      <a:pt x="10002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6101741" y="73885"/>
                <a:ext cx="86469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89"/>
                      <a:pt x="38" y="176"/>
                      <a:pt x="63" y="264"/>
                    </a:cubicBezTo>
                    <a:lnTo>
                      <a:pt x="9927" y="289"/>
                    </a:lnTo>
                    <a:lnTo>
                      <a:pt x="9927" y="114"/>
                    </a:lnTo>
                    <a:cubicBezTo>
                      <a:pt x="9927" y="76"/>
                      <a:pt x="9927" y="51"/>
                      <a:pt x="9927" y="1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6119250" y="133988"/>
                <a:ext cx="847183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5" y="89"/>
                      <a:pt x="63" y="177"/>
                      <a:pt x="101" y="264"/>
                    </a:cubicBezTo>
                    <a:lnTo>
                      <a:pt x="9726" y="289"/>
                    </a:lnTo>
                    <a:lnTo>
                      <a:pt x="9726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6145469" y="194179"/>
                <a:ext cx="820965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425" h="289" extrusionOk="0">
                    <a:moveTo>
                      <a:pt x="0" y="0"/>
                    </a:moveTo>
                    <a:cubicBezTo>
                      <a:pt x="51" y="88"/>
                      <a:pt x="101" y="188"/>
                      <a:pt x="151" y="276"/>
                    </a:cubicBezTo>
                    <a:lnTo>
                      <a:pt x="9425" y="289"/>
                    </a:lnTo>
                    <a:lnTo>
                      <a:pt x="94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6182663" y="254282"/>
                <a:ext cx="783771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289" extrusionOk="0">
                    <a:moveTo>
                      <a:pt x="0" y="0"/>
                    </a:moveTo>
                    <a:cubicBezTo>
                      <a:pt x="75" y="88"/>
                      <a:pt x="138" y="188"/>
                      <a:pt x="213" y="276"/>
                    </a:cubicBezTo>
                    <a:lnTo>
                      <a:pt x="8998" y="289"/>
                    </a:lnTo>
                    <a:lnTo>
                      <a:pt x="899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6233968" y="314385"/>
                <a:ext cx="732466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2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101"/>
                      <a:pt x="189" y="189"/>
                      <a:pt x="289" y="277"/>
                    </a:cubicBezTo>
                    <a:lnTo>
                      <a:pt x="8409" y="289"/>
                    </a:lnTo>
                    <a:lnTo>
                      <a:pt x="8409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6307224" y="374488"/>
                <a:ext cx="65921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29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9" y="101"/>
                      <a:pt x="289" y="189"/>
                      <a:pt x="440" y="277"/>
                    </a:cubicBezTo>
                    <a:lnTo>
                      <a:pt x="7568" y="289"/>
                    </a:lnTo>
                    <a:lnTo>
                      <a:pt x="7568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6427430" y="435723"/>
                <a:ext cx="539006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27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3" y="126"/>
                      <a:pt x="829" y="226"/>
                      <a:pt x="1256" y="276"/>
                    </a:cubicBezTo>
                    <a:lnTo>
                      <a:pt x="6188" y="276"/>
                    </a:lnTo>
                    <a:lnTo>
                      <a:pt x="6188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4"/>
            <p:cNvSpPr/>
            <p:nvPr/>
          </p:nvSpPr>
          <p:spPr>
            <a:xfrm>
              <a:off x="4628261" y="-546774"/>
              <a:ext cx="781992" cy="781992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1"/>
                  </a:moveTo>
                  <a:lnTo>
                    <a:pt x="0" y="3251"/>
                  </a:lnTo>
                  <a:cubicBezTo>
                    <a:pt x="0" y="5660"/>
                    <a:pt x="1946" y="7605"/>
                    <a:pt x="4367" y="7605"/>
                  </a:cubicBezTo>
                  <a:lnTo>
                    <a:pt x="7605" y="7605"/>
                  </a:lnTo>
                  <a:lnTo>
                    <a:pt x="7605" y="4167"/>
                  </a:lnTo>
                  <a:cubicBezTo>
                    <a:pt x="7605" y="1871"/>
                    <a:pt x="5735" y="1"/>
                    <a:pt x="3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39" name="Google Shape;539;p14"/>
            <p:cNvSpPr/>
            <p:nvPr/>
          </p:nvSpPr>
          <p:spPr>
            <a:xfrm flipH="1">
              <a:off x="4063975" y="-150121"/>
              <a:ext cx="510096" cy="509135"/>
            </a:xfrm>
            <a:custGeom>
              <a:avLst/>
              <a:gdLst/>
              <a:ahLst/>
              <a:cxnLst/>
              <a:rect l="l" t="t" r="r" b="b"/>
              <a:pathLst>
                <a:path w="6375" h="6363" extrusionOk="0">
                  <a:moveTo>
                    <a:pt x="0" y="0"/>
                  </a:moveTo>
                  <a:lnTo>
                    <a:pt x="0" y="2874"/>
                  </a:lnTo>
                  <a:cubicBezTo>
                    <a:pt x="0" y="4806"/>
                    <a:pt x="1569" y="6362"/>
                    <a:pt x="3489" y="6362"/>
                  </a:cubicBezTo>
                  <a:lnTo>
                    <a:pt x="6375" y="6362"/>
                  </a:lnTo>
                  <a:lnTo>
                    <a:pt x="6375" y="3652"/>
                  </a:lnTo>
                  <a:cubicBezTo>
                    <a:pt x="6375" y="1631"/>
                    <a:pt x="4731" y="0"/>
                    <a:pt x="2723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14"/>
          <p:cNvSpPr txBox="1">
            <a:spLocks noGrp="1"/>
          </p:cNvSpPr>
          <p:nvPr>
            <p:ph type="title"/>
          </p:nvPr>
        </p:nvSpPr>
        <p:spPr>
          <a:xfrm>
            <a:off x="4572000" y="1217650"/>
            <a:ext cx="3852000" cy="10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rgbClr val="81C2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14"/>
          <p:cNvSpPr txBox="1">
            <a:spLocks noGrp="1"/>
          </p:cNvSpPr>
          <p:nvPr>
            <p:ph type="subTitle" idx="1"/>
          </p:nvPr>
        </p:nvSpPr>
        <p:spPr>
          <a:xfrm>
            <a:off x="4572000" y="2571750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2" name="Google Shape;542;p14"/>
          <p:cNvSpPr/>
          <p:nvPr/>
        </p:nvSpPr>
        <p:spPr>
          <a:xfrm>
            <a:off x="111984" y="1653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3" name="Google Shape;543;p14"/>
          <p:cNvGrpSpPr/>
          <p:nvPr/>
        </p:nvGrpSpPr>
        <p:grpSpPr>
          <a:xfrm>
            <a:off x="2209879" y="4237819"/>
            <a:ext cx="1307919" cy="1193723"/>
            <a:chOff x="8157229" y="4125394"/>
            <a:chExt cx="1307919" cy="1193723"/>
          </a:xfrm>
        </p:grpSpPr>
        <p:sp>
          <p:nvSpPr>
            <p:cNvPr id="544" name="Google Shape;544;p14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14"/>
          <p:cNvGrpSpPr/>
          <p:nvPr/>
        </p:nvGrpSpPr>
        <p:grpSpPr>
          <a:xfrm>
            <a:off x="7055374" y="4260084"/>
            <a:ext cx="1455073" cy="1491160"/>
            <a:chOff x="7055374" y="3809659"/>
            <a:chExt cx="1455073" cy="1491160"/>
          </a:xfrm>
        </p:grpSpPr>
        <p:sp>
          <p:nvSpPr>
            <p:cNvPr id="560" name="Google Shape;560;p14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4"/>
          <p:cNvSpPr/>
          <p:nvPr/>
        </p:nvSpPr>
        <p:spPr>
          <a:xfrm>
            <a:off x="6285523" y="4603493"/>
            <a:ext cx="715976" cy="714613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20"/>
          <p:cNvGrpSpPr/>
          <p:nvPr/>
        </p:nvGrpSpPr>
        <p:grpSpPr>
          <a:xfrm>
            <a:off x="5598475" y="-1148856"/>
            <a:ext cx="3545529" cy="1688867"/>
            <a:chOff x="4063975" y="-1169456"/>
            <a:chExt cx="3545529" cy="1688867"/>
          </a:xfrm>
        </p:grpSpPr>
        <p:sp>
          <p:nvSpPr>
            <p:cNvPr id="832" name="Google Shape;832;p20"/>
            <p:cNvSpPr/>
            <p:nvPr/>
          </p:nvSpPr>
          <p:spPr>
            <a:xfrm flipH="1">
              <a:off x="5920692" y="-1169456"/>
              <a:ext cx="1688812" cy="1688867"/>
            </a:xfrm>
            <a:custGeom>
              <a:avLst/>
              <a:gdLst/>
              <a:ahLst/>
              <a:cxnLst/>
              <a:rect l="l" t="t" r="r" b="b"/>
              <a:pathLst>
                <a:path w="21974" h="21974" extrusionOk="0">
                  <a:moveTo>
                    <a:pt x="16779" y="0"/>
                  </a:moveTo>
                  <a:cubicBezTo>
                    <a:pt x="7505" y="0"/>
                    <a:pt x="1" y="7505"/>
                    <a:pt x="1" y="16766"/>
                  </a:cubicBezTo>
                  <a:lnTo>
                    <a:pt x="1" y="21973"/>
                  </a:lnTo>
                  <a:lnTo>
                    <a:pt x="5196" y="21973"/>
                  </a:lnTo>
                  <a:cubicBezTo>
                    <a:pt x="14470" y="21973"/>
                    <a:pt x="21974" y="14457"/>
                    <a:pt x="21974" y="5196"/>
                  </a:cubicBezTo>
                  <a:lnTo>
                    <a:pt x="2197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" name="Google Shape;833;p20"/>
            <p:cNvGrpSpPr/>
            <p:nvPr/>
          </p:nvGrpSpPr>
          <p:grpSpPr>
            <a:xfrm flipH="1">
              <a:off x="5560019" y="-414208"/>
              <a:ext cx="877847" cy="868009"/>
              <a:chOff x="6088588" y="-408158"/>
              <a:chExt cx="877847" cy="868009"/>
            </a:xfrm>
          </p:grpSpPr>
          <p:sp>
            <p:nvSpPr>
              <p:cNvPr id="834" name="Google Shape;834;p20"/>
              <p:cNvSpPr/>
              <p:nvPr/>
            </p:nvSpPr>
            <p:spPr>
              <a:xfrm>
                <a:off x="6088588" y="-408158"/>
                <a:ext cx="55755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6401" y="289"/>
                    </a:lnTo>
                    <a:cubicBezTo>
                      <a:pt x="6100" y="176"/>
                      <a:pt x="5773" y="76"/>
                      <a:pt x="544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6088588" y="-348055"/>
                <a:ext cx="669054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7681" y="289"/>
                    </a:lnTo>
                    <a:cubicBezTo>
                      <a:pt x="7555" y="189"/>
                      <a:pt x="7417" y="101"/>
                      <a:pt x="726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6088588" y="-287865"/>
                <a:ext cx="738999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8484" y="289"/>
                    </a:lnTo>
                    <a:cubicBezTo>
                      <a:pt x="8396" y="201"/>
                      <a:pt x="8308" y="113"/>
                      <a:pt x="820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6088588" y="-227762"/>
                <a:ext cx="78821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049" y="289"/>
                    </a:lnTo>
                    <a:cubicBezTo>
                      <a:pt x="8986" y="201"/>
                      <a:pt x="8923" y="113"/>
                      <a:pt x="884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6088588" y="-167659"/>
                <a:ext cx="824275" cy="26306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302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463" y="302"/>
                    </a:lnTo>
                    <a:cubicBezTo>
                      <a:pt x="9425" y="201"/>
                      <a:pt x="9375" y="113"/>
                      <a:pt x="9325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6088588" y="-106424"/>
                <a:ext cx="85049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89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9764" y="289"/>
                    </a:lnTo>
                    <a:cubicBezTo>
                      <a:pt x="9726" y="188"/>
                      <a:pt x="9689" y="101"/>
                      <a:pt x="9663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6088588" y="-46321"/>
                <a:ext cx="866956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289" extrusionOk="0">
                    <a:moveTo>
                      <a:pt x="1" y="0"/>
                    </a:moveTo>
                    <a:lnTo>
                      <a:pt x="1" y="101"/>
                    </a:lnTo>
                    <a:cubicBezTo>
                      <a:pt x="1" y="151"/>
                      <a:pt x="1" y="214"/>
                      <a:pt x="1" y="264"/>
                    </a:cubicBezTo>
                    <a:lnTo>
                      <a:pt x="9952" y="289"/>
                    </a:lnTo>
                    <a:cubicBezTo>
                      <a:pt x="9940" y="189"/>
                      <a:pt x="9914" y="101"/>
                      <a:pt x="9889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6090766" y="13782"/>
                <a:ext cx="87348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10028" h="290" extrusionOk="0">
                    <a:moveTo>
                      <a:pt x="1" y="1"/>
                    </a:moveTo>
                    <a:cubicBezTo>
                      <a:pt x="13" y="88"/>
                      <a:pt x="26" y="176"/>
                      <a:pt x="39" y="264"/>
                    </a:cubicBezTo>
                    <a:lnTo>
                      <a:pt x="10027" y="289"/>
                    </a:lnTo>
                    <a:cubicBezTo>
                      <a:pt x="10027" y="201"/>
                      <a:pt x="10015" y="101"/>
                      <a:pt x="10002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6101741" y="73885"/>
                <a:ext cx="86469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89"/>
                      <a:pt x="38" y="176"/>
                      <a:pt x="63" y="264"/>
                    </a:cubicBezTo>
                    <a:lnTo>
                      <a:pt x="9927" y="289"/>
                    </a:lnTo>
                    <a:lnTo>
                      <a:pt x="9927" y="114"/>
                    </a:lnTo>
                    <a:cubicBezTo>
                      <a:pt x="9927" y="76"/>
                      <a:pt x="9927" y="51"/>
                      <a:pt x="9927" y="1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6119250" y="133988"/>
                <a:ext cx="847183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5" y="89"/>
                      <a:pt x="63" y="177"/>
                      <a:pt x="101" y="264"/>
                    </a:cubicBezTo>
                    <a:lnTo>
                      <a:pt x="9726" y="289"/>
                    </a:lnTo>
                    <a:lnTo>
                      <a:pt x="9726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6145469" y="194179"/>
                <a:ext cx="820965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425" h="289" extrusionOk="0">
                    <a:moveTo>
                      <a:pt x="0" y="0"/>
                    </a:moveTo>
                    <a:cubicBezTo>
                      <a:pt x="51" y="88"/>
                      <a:pt x="101" y="188"/>
                      <a:pt x="151" y="276"/>
                    </a:cubicBezTo>
                    <a:lnTo>
                      <a:pt x="9425" y="289"/>
                    </a:lnTo>
                    <a:lnTo>
                      <a:pt x="94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6182663" y="254282"/>
                <a:ext cx="783771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289" extrusionOk="0">
                    <a:moveTo>
                      <a:pt x="0" y="0"/>
                    </a:moveTo>
                    <a:cubicBezTo>
                      <a:pt x="75" y="88"/>
                      <a:pt x="138" y="188"/>
                      <a:pt x="213" y="276"/>
                    </a:cubicBezTo>
                    <a:lnTo>
                      <a:pt x="8998" y="289"/>
                    </a:lnTo>
                    <a:lnTo>
                      <a:pt x="899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6233968" y="314385"/>
                <a:ext cx="732466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2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101"/>
                      <a:pt x="189" y="189"/>
                      <a:pt x="289" y="277"/>
                    </a:cubicBezTo>
                    <a:lnTo>
                      <a:pt x="8409" y="289"/>
                    </a:lnTo>
                    <a:lnTo>
                      <a:pt x="8409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6307224" y="374488"/>
                <a:ext cx="65921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29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9" y="101"/>
                      <a:pt x="289" y="189"/>
                      <a:pt x="440" y="277"/>
                    </a:cubicBezTo>
                    <a:lnTo>
                      <a:pt x="7568" y="289"/>
                    </a:lnTo>
                    <a:lnTo>
                      <a:pt x="7568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6427430" y="435723"/>
                <a:ext cx="539006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27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3" y="126"/>
                      <a:pt x="829" y="226"/>
                      <a:pt x="1256" y="276"/>
                    </a:cubicBezTo>
                    <a:lnTo>
                      <a:pt x="6188" y="276"/>
                    </a:lnTo>
                    <a:lnTo>
                      <a:pt x="6188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9" name="Google Shape;849;p20"/>
            <p:cNvSpPr/>
            <p:nvPr/>
          </p:nvSpPr>
          <p:spPr>
            <a:xfrm>
              <a:off x="4628261" y="-546774"/>
              <a:ext cx="781992" cy="781992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1"/>
                  </a:moveTo>
                  <a:lnTo>
                    <a:pt x="0" y="3251"/>
                  </a:lnTo>
                  <a:cubicBezTo>
                    <a:pt x="0" y="5660"/>
                    <a:pt x="1946" y="7605"/>
                    <a:pt x="4367" y="7605"/>
                  </a:cubicBezTo>
                  <a:lnTo>
                    <a:pt x="7605" y="7605"/>
                  </a:lnTo>
                  <a:lnTo>
                    <a:pt x="7605" y="4167"/>
                  </a:lnTo>
                  <a:cubicBezTo>
                    <a:pt x="7605" y="1871"/>
                    <a:pt x="5735" y="1"/>
                    <a:pt x="3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0" name="Google Shape;850;p20"/>
            <p:cNvSpPr/>
            <p:nvPr/>
          </p:nvSpPr>
          <p:spPr>
            <a:xfrm flipH="1">
              <a:off x="4063975" y="-150121"/>
              <a:ext cx="510096" cy="509135"/>
            </a:xfrm>
            <a:custGeom>
              <a:avLst/>
              <a:gdLst/>
              <a:ahLst/>
              <a:cxnLst/>
              <a:rect l="l" t="t" r="r" b="b"/>
              <a:pathLst>
                <a:path w="6375" h="6363" extrusionOk="0">
                  <a:moveTo>
                    <a:pt x="0" y="0"/>
                  </a:moveTo>
                  <a:lnTo>
                    <a:pt x="0" y="2874"/>
                  </a:lnTo>
                  <a:cubicBezTo>
                    <a:pt x="0" y="4806"/>
                    <a:pt x="1569" y="6362"/>
                    <a:pt x="3489" y="6362"/>
                  </a:cubicBezTo>
                  <a:lnTo>
                    <a:pt x="6375" y="6362"/>
                  </a:lnTo>
                  <a:lnTo>
                    <a:pt x="6375" y="3652"/>
                  </a:lnTo>
                  <a:cubicBezTo>
                    <a:pt x="6375" y="1631"/>
                    <a:pt x="4731" y="0"/>
                    <a:pt x="2723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20"/>
          <p:cNvSpPr/>
          <p:nvPr/>
        </p:nvSpPr>
        <p:spPr>
          <a:xfrm flipH="1">
            <a:off x="8575436" y="4626625"/>
            <a:ext cx="662884" cy="662724"/>
          </a:xfrm>
          <a:custGeom>
            <a:avLst/>
            <a:gdLst/>
            <a:ahLst/>
            <a:cxnLst/>
            <a:rect l="l" t="t" r="r" b="b"/>
            <a:pathLst>
              <a:path w="15951" h="15951" extrusionOk="0">
                <a:moveTo>
                  <a:pt x="1" y="1"/>
                </a:moveTo>
                <a:lnTo>
                  <a:pt x="1" y="3778"/>
                </a:lnTo>
                <a:cubicBezTo>
                  <a:pt x="1" y="10504"/>
                  <a:pt x="5447" y="15950"/>
                  <a:pt x="12173" y="15950"/>
                </a:cubicBezTo>
                <a:lnTo>
                  <a:pt x="15951" y="15950"/>
                </a:lnTo>
                <a:lnTo>
                  <a:pt x="15951" y="12173"/>
                </a:lnTo>
                <a:cubicBezTo>
                  <a:pt x="15951" y="5459"/>
                  <a:pt x="10492" y="1"/>
                  <a:pt x="3778" y="1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2" name="Google Shape;852;p20"/>
          <p:cNvGrpSpPr/>
          <p:nvPr/>
        </p:nvGrpSpPr>
        <p:grpSpPr>
          <a:xfrm flipH="1">
            <a:off x="7909992" y="4603505"/>
            <a:ext cx="817859" cy="817646"/>
            <a:chOff x="813569" y="4603505"/>
            <a:chExt cx="817859" cy="817646"/>
          </a:xfrm>
        </p:grpSpPr>
        <p:sp>
          <p:nvSpPr>
            <p:cNvPr id="853" name="Google Shape;853;p20"/>
            <p:cNvSpPr/>
            <p:nvPr/>
          </p:nvSpPr>
          <p:spPr>
            <a:xfrm>
              <a:off x="813569" y="5417671"/>
              <a:ext cx="5186" cy="3479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0" y="1"/>
                  </a:moveTo>
                  <a:lnTo>
                    <a:pt x="0" y="51"/>
                  </a:lnTo>
                  <a:lnTo>
                    <a:pt x="76" y="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813569" y="5350881"/>
              <a:ext cx="108843" cy="70269"/>
            </a:xfrm>
            <a:custGeom>
              <a:avLst/>
              <a:gdLst/>
              <a:ahLst/>
              <a:cxnLst/>
              <a:rect l="l" t="t" r="r" b="b"/>
              <a:pathLst>
                <a:path w="1595" h="1030" extrusionOk="0">
                  <a:moveTo>
                    <a:pt x="0" y="1"/>
                  </a:moveTo>
                  <a:lnTo>
                    <a:pt x="0" y="390"/>
                  </a:lnTo>
                  <a:lnTo>
                    <a:pt x="992" y="1030"/>
                  </a:lnTo>
                  <a:lnTo>
                    <a:pt x="1594" y="10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813569" y="5284160"/>
              <a:ext cx="212431" cy="136991"/>
            </a:xfrm>
            <a:custGeom>
              <a:avLst/>
              <a:gdLst/>
              <a:ahLst/>
              <a:cxnLst/>
              <a:rect l="l" t="t" r="r" b="b"/>
              <a:pathLst>
                <a:path w="3113" h="2008" extrusionOk="0">
                  <a:moveTo>
                    <a:pt x="0" y="0"/>
                  </a:moveTo>
                  <a:lnTo>
                    <a:pt x="0" y="389"/>
                  </a:lnTo>
                  <a:lnTo>
                    <a:pt x="2523" y="2008"/>
                  </a:lnTo>
                  <a:lnTo>
                    <a:pt x="3112" y="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813569" y="5218189"/>
              <a:ext cx="316019" cy="202962"/>
            </a:xfrm>
            <a:custGeom>
              <a:avLst/>
              <a:gdLst/>
              <a:ahLst/>
              <a:cxnLst/>
              <a:rect l="l" t="t" r="r" b="b"/>
              <a:pathLst>
                <a:path w="4631" h="2975" extrusionOk="0">
                  <a:moveTo>
                    <a:pt x="0" y="1"/>
                  </a:moveTo>
                  <a:lnTo>
                    <a:pt x="0" y="377"/>
                  </a:lnTo>
                  <a:lnTo>
                    <a:pt x="4041" y="2975"/>
                  </a:lnTo>
                  <a:lnTo>
                    <a:pt x="4631" y="29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813569" y="5151467"/>
              <a:ext cx="413671" cy="268865"/>
            </a:xfrm>
            <a:custGeom>
              <a:avLst/>
              <a:gdLst/>
              <a:ahLst/>
              <a:cxnLst/>
              <a:rect l="l" t="t" r="r" b="b"/>
              <a:pathLst>
                <a:path w="6062" h="3941" extrusionOk="0">
                  <a:moveTo>
                    <a:pt x="0" y="0"/>
                  </a:moveTo>
                  <a:lnTo>
                    <a:pt x="0" y="377"/>
                  </a:lnTo>
                  <a:lnTo>
                    <a:pt x="5547" y="3940"/>
                  </a:lnTo>
                  <a:cubicBezTo>
                    <a:pt x="5710" y="3928"/>
                    <a:pt x="5886" y="3915"/>
                    <a:pt x="6061" y="38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813569" y="5084677"/>
              <a:ext cx="490714" cy="322829"/>
            </a:xfrm>
            <a:custGeom>
              <a:avLst/>
              <a:gdLst/>
              <a:ahLst/>
              <a:cxnLst/>
              <a:rect l="l" t="t" r="r" b="b"/>
              <a:pathLst>
                <a:path w="7191" h="4732" extrusionOk="0">
                  <a:moveTo>
                    <a:pt x="0" y="0"/>
                  </a:moveTo>
                  <a:lnTo>
                    <a:pt x="0" y="389"/>
                  </a:lnTo>
                  <a:lnTo>
                    <a:pt x="6777" y="4731"/>
                  </a:lnTo>
                  <a:cubicBezTo>
                    <a:pt x="6915" y="4694"/>
                    <a:pt x="7053" y="4668"/>
                    <a:pt x="7191" y="46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814388" y="5019593"/>
              <a:ext cx="554109" cy="365604"/>
            </a:xfrm>
            <a:custGeom>
              <a:avLst/>
              <a:gdLst/>
              <a:ahLst/>
              <a:cxnLst/>
              <a:rect l="l" t="t" r="r" b="b"/>
              <a:pathLst>
                <a:path w="8120" h="5359" extrusionOk="0">
                  <a:moveTo>
                    <a:pt x="26" y="1"/>
                  </a:moveTo>
                  <a:cubicBezTo>
                    <a:pt x="13" y="126"/>
                    <a:pt x="1" y="252"/>
                    <a:pt x="1" y="365"/>
                  </a:cubicBezTo>
                  <a:lnTo>
                    <a:pt x="7769" y="5359"/>
                  </a:lnTo>
                  <a:cubicBezTo>
                    <a:pt x="7894" y="5309"/>
                    <a:pt x="8007" y="5259"/>
                    <a:pt x="8120" y="5196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821280" y="4959694"/>
              <a:ext cx="602082" cy="396441"/>
            </a:xfrm>
            <a:custGeom>
              <a:avLst/>
              <a:gdLst/>
              <a:ahLst/>
              <a:cxnLst/>
              <a:rect l="l" t="t" r="r" b="b"/>
              <a:pathLst>
                <a:path w="8823" h="5811" extrusionOk="0">
                  <a:moveTo>
                    <a:pt x="76" y="0"/>
                  </a:moveTo>
                  <a:cubicBezTo>
                    <a:pt x="50" y="113"/>
                    <a:pt x="25" y="226"/>
                    <a:pt x="0" y="339"/>
                  </a:cubicBezTo>
                  <a:lnTo>
                    <a:pt x="8521" y="5810"/>
                  </a:lnTo>
                  <a:cubicBezTo>
                    <a:pt x="8621" y="5748"/>
                    <a:pt x="8722" y="5685"/>
                    <a:pt x="8822" y="5622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835815" y="4904024"/>
              <a:ext cx="635451" cy="417863"/>
            </a:xfrm>
            <a:custGeom>
              <a:avLst/>
              <a:gdLst/>
              <a:ahLst/>
              <a:cxnLst/>
              <a:rect l="l" t="t" r="r" b="b"/>
              <a:pathLst>
                <a:path w="9312" h="6125" extrusionOk="0">
                  <a:moveTo>
                    <a:pt x="114" y="0"/>
                  </a:moveTo>
                  <a:cubicBezTo>
                    <a:pt x="76" y="113"/>
                    <a:pt x="38" y="214"/>
                    <a:pt x="1" y="314"/>
                  </a:cubicBezTo>
                  <a:lnTo>
                    <a:pt x="9048" y="6124"/>
                  </a:lnTo>
                  <a:cubicBezTo>
                    <a:pt x="9136" y="6049"/>
                    <a:pt x="9224" y="5974"/>
                    <a:pt x="9312" y="5911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857242" y="4852653"/>
              <a:ext cx="654285" cy="430689"/>
            </a:xfrm>
            <a:custGeom>
              <a:avLst/>
              <a:gdLst/>
              <a:ahLst/>
              <a:cxnLst/>
              <a:rect l="l" t="t" r="r" b="b"/>
              <a:pathLst>
                <a:path w="9588" h="6313" extrusionOk="0">
                  <a:moveTo>
                    <a:pt x="138" y="1"/>
                  </a:moveTo>
                  <a:cubicBezTo>
                    <a:pt x="88" y="101"/>
                    <a:pt x="38" y="189"/>
                    <a:pt x="0" y="289"/>
                  </a:cubicBezTo>
                  <a:lnTo>
                    <a:pt x="9374" y="6313"/>
                  </a:lnTo>
                  <a:cubicBezTo>
                    <a:pt x="9450" y="6225"/>
                    <a:pt x="9525" y="6149"/>
                    <a:pt x="9588" y="6074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883788" y="4804693"/>
              <a:ext cx="662883" cy="435874"/>
            </a:xfrm>
            <a:custGeom>
              <a:avLst/>
              <a:gdLst/>
              <a:ahLst/>
              <a:cxnLst/>
              <a:rect l="l" t="t" r="r" b="b"/>
              <a:pathLst>
                <a:path w="9714" h="6389" extrusionOk="0">
                  <a:moveTo>
                    <a:pt x="176" y="1"/>
                  </a:moveTo>
                  <a:cubicBezTo>
                    <a:pt x="113" y="89"/>
                    <a:pt x="51" y="177"/>
                    <a:pt x="0" y="277"/>
                  </a:cubicBezTo>
                  <a:lnTo>
                    <a:pt x="9525" y="6388"/>
                  </a:lnTo>
                  <a:cubicBezTo>
                    <a:pt x="9588" y="6300"/>
                    <a:pt x="9650" y="6212"/>
                    <a:pt x="9713" y="6125"/>
                  </a:cubicBezTo>
                  <a:lnTo>
                    <a:pt x="176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916338" y="4760212"/>
              <a:ext cx="660290" cy="434100"/>
            </a:xfrm>
            <a:custGeom>
              <a:avLst/>
              <a:gdLst/>
              <a:ahLst/>
              <a:cxnLst/>
              <a:rect l="l" t="t" r="r" b="b"/>
              <a:pathLst>
                <a:path w="9676" h="6363" extrusionOk="0">
                  <a:moveTo>
                    <a:pt x="214" y="0"/>
                  </a:moveTo>
                  <a:cubicBezTo>
                    <a:pt x="138" y="88"/>
                    <a:pt x="63" y="163"/>
                    <a:pt x="0" y="251"/>
                  </a:cubicBezTo>
                  <a:lnTo>
                    <a:pt x="9512" y="6363"/>
                  </a:lnTo>
                  <a:cubicBezTo>
                    <a:pt x="9562" y="6262"/>
                    <a:pt x="9625" y="6174"/>
                    <a:pt x="9675" y="6074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954826" y="4719960"/>
              <a:ext cx="644936" cy="423866"/>
            </a:xfrm>
            <a:custGeom>
              <a:avLst/>
              <a:gdLst/>
              <a:ahLst/>
              <a:cxnLst/>
              <a:rect l="l" t="t" r="r" b="b"/>
              <a:pathLst>
                <a:path w="9451" h="6213" extrusionOk="0">
                  <a:moveTo>
                    <a:pt x="239" y="1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9325" y="6212"/>
                  </a:lnTo>
                  <a:cubicBezTo>
                    <a:pt x="9375" y="6112"/>
                    <a:pt x="9413" y="6011"/>
                    <a:pt x="9450" y="5911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998500" y="4683120"/>
              <a:ext cx="619210" cy="407629"/>
            </a:xfrm>
            <a:custGeom>
              <a:avLst/>
              <a:gdLst/>
              <a:ahLst/>
              <a:cxnLst/>
              <a:rect l="l" t="t" r="r" b="b"/>
              <a:pathLst>
                <a:path w="9074" h="5975" extrusionOk="0">
                  <a:moveTo>
                    <a:pt x="289" y="1"/>
                  </a:moveTo>
                  <a:cubicBezTo>
                    <a:pt x="189" y="76"/>
                    <a:pt x="101" y="139"/>
                    <a:pt x="1" y="214"/>
                  </a:cubicBezTo>
                  <a:lnTo>
                    <a:pt x="8973" y="5974"/>
                  </a:lnTo>
                  <a:cubicBezTo>
                    <a:pt x="9011" y="5861"/>
                    <a:pt x="9036" y="5748"/>
                    <a:pt x="9074" y="5648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1049884" y="4652352"/>
              <a:ext cx="578129" cy="380136"/>
            </a:xfrm>
            <a:custGeom>
              <a:avLst/>
              <a:gdLst/>
              <a:ahLst/>
              <a:cxnLst/>
              <a:rect l="l" t="t" r="r" b="b"/>
              <a:pathLst>
                <a:path w="8472" h="5572" extrusionOk="0">
                  <a:moveTo>
                    <a:pt x="327" y="0"/>
                  </a:moveTo>
                  <a:cubicBezTo>
                    <a:pt x="214" y="50"/>
                    <a:pt x="114" y="113"/>
                    <a:pt x="1" y="163"/>
                  </a:cubicBezTo>
                  <a:lnTo>
                    <a:pt x="8421" y="5572"/>
                  </a:lnTo>
                  <a:cubicBezTo>
                    <a:pt x="8446" y="5459"/>
                    <a:pt x="8459" y="5333"/>
                    <a:pt x="8471" y="5220"/>
                  </a:cubicBezTo>
                  <a:lnTo>
                    <a:pt x="32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1109868" y="4625814"/>
              <a:ext cx="521558" cy="344183"/>
            </a:xfrm>
            <a:custGeom>
              <a:avLst/>
              <a:gdLst/>
              <a:ahLst/>
              <a:cxnLst/>
              <a:rect l="l" t="t" r="r" b="b"/>
              <a:pathLst>
                <a:path w="7643" h="5045" extrusionOk="0">
                  <a:moveTo>
                    <a:pt x="377" y="0"/>
                  </a:moveTo>
                  <a:cubicBezTo>
                    <a:pt x="251" y="50"/>
                    <a:pt x="126" y="88"/>
                    <a:pt x="0" y="138"/>
                  </a:cubicBezTo>
                  <a:lnTo>
                    <a:pt x="7630" y="5045"/>
                  </a:lnTo>
                  <a:cubicBezTo>
                    <a:pt x="7630" y="4969"/>
                    <a:pt x="7642" y="4907"/>
                    <a:pt x="7642" y="4844"/>
                  </a:cubicBezTo>
                  <a:lnTo>
                    <a:pt x="7642" y="4656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1180087" y="4608690"/>
              <a:ext cx="451339" cy="294517"/>
            </a:xfrm>
            <a:custGeom>
              <a:avLst/>
              <a:gdLst/>
              <a:ahLst/>
              <a:cxnLst/>
              <a:rect l="l" t="t" r="r" b="b"/>
              <a:pathLst>
                <a:path w="6614" h="4317" extrusionOk="0">
                  <a:moveTo>
                    <a:pt x="465" y="0"/>
                  </a:moveTo>
                  <a:cubicBezTo>
                    <a:pt x="314" y="25"/>
                    <a:pt x="151" y="50"/>
                    <a:pt x="0" y="75"/>
                  </a:cubicBezTo>
                  <a:lnTo>
                    <a:pt x="6613" y="4317"/>
                  </a:lnTo>
                  <a:lnTo>
                    <a:pt x="6613" y="394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1268253" y="4603505"/>
              <a:ext cx="363173" cy="233799"/>
            </a:xfrm>
            <a:custGeom>
              <a:avLst/>
              <a:gdLst/>
              <a:ahLst/>
              <a:cxnLst/>
              <a:rect l="l" t="t" r="r" b="b"/>
              <a:pathLst>
                <a:path w="5322" h="3427" extrusionOk="0">
                  <a:moveTo>
                    <a:pt x="1" y="1"/>
                  </a:moveTo>
                  <a:lnTo>
                    <a:pt x="5321" y="3427"/>
                  </a:lnTo>
                  <a:lnTo>
                    <a:pt x="5321" y="3038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1371023" y="4603505"/>
              <a:ext cx="260404" cy="167009"/>
            </a:xfrm>
            <a:custGeom>
              <a:avLst/>
              <a:gdLst/>
              <a:ahLst/>
              <a:cxnLst/>
              <a:rect l="l" t="t" r="r" b="b"/>
              <a:pathLst>
                <a:path w="3816" h="2448" extrusionOk="0">
                  <a:moveTo>
                    <a:pt x="1" y="1"/>
                  </a:moveTo>
                  <a:lnTo>
                    <a:pt x="3815" y="2448"/>
                  </a:lnTo>
                  <a:lnTo>
                    <a:pt x="3815" y="2059"/>
                  </a:lnTo>
                  <a:lnTo>
                    <a:pt x="603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1474680" y="4603505"/>
              <a:ext cx="156747" cy="100287"/>
            </a:xfrm>
            <a:custGeom>
              <a:avLst/>
              <a:gdLst/>
              <a:ahLst/>
              <a:cxnLst/>
              <a:rect l="l" t="t" r="r" b="b"/>
              <a:pathLst>
                <a:path w="2297" h="1470" extrusionOk="0">
                  <a:moveTo>
                    <a:pt x="0" y="1"/>
                  </a:moveTo>
                  <a:lnTo>
                    <a:pt x="2296" y="1469"/>
                  </a:lnTo>
                  <a:lnTo>
                    <a:pt x="2296" y="1093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1579155" y="4603505"/>
              <a:ext cx="52272" cy="33497"/>
            </a:xfrm>
            <a:custGeom>
              <a:avLst/>
              <a:gdLst/>
              <a:ahLst/>
              <a:cxnLst/>
              <a:rect l="l" t="t" r="r" b="b"/>
              <a:pathLst>
                <a:path w="766" h="491" extrusionOk="0">
                  <a:moveTo>
                    <a:pt x="0" y="1"/>
                  </a:moveTo>
                  <a:lnTo>
                    <a:pt x="765" y="490"/>
                  </a:lnTo>
                  <a:lnTo>
                    <a:pt x="765" y="1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20"/>
          <p:cNvSpPr txBox="1">
            <a:spLocks noGrp="1"/>
          </p:cNvSpPr>
          <p:nvPr>
            <p:ph type="title"/>
          </p:nvPr>
        </p:nvSpPr>
        <p:spPr>
          <a:xfrm>
            <a:off x="4572000" y="1390350"/>
            <a:ext cx="3852000" cy="2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5" name="Google Shape;875;p20"/>
          <p:cNvGrpSpPr/>
          <p:nvPr/>
        </p:nvGrpSpPr>
        <p:grpSpPr>
          <a:xfrm>
            <a:off x="2209879" y="4237819"/>
            <a:ext cx="1307919" cy="1193723"/>
            <a:chOff x="8157229" y="4125394"/>
            <a:chExt cx="1307919" cy="1193723"/>
          </a:xfrm>
        </p:grpSpPr>
        <p:sp>
          <p:nvSpPr>
            <p:cNvPr id="876" name="Google Shape;876;p20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20"/>
          <p:cNvSpPr/>
          <p:nvPr/>
        </p:nvSpPr>
        <p:spPr>
          <a:xfrm>
            <a:off x="111984" y="1653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1"/>
          <p:cNvSpPr/>
          <p:nvPr/>
        </p:nvSpPr>
        <p:spPr>
          <a:xfrm>
            <a:off x="4572000" y="540000"/>
            <a:ext cx="4579200" cy="4065600"/>
          </a:xfrm>
          <a:prstGeom prst="round2Diag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21"/>
          <p:cNvSpPr txBox="1">
            <a:spLocks noGrp="1"/>
          </p:cNvSpPr>
          <p:nvPr>
            <p:ph type="subTitle" idx="1"/>
          </p:nvPr>
        </p:nvSpPr>
        <p:spPr>
          <a:xfrm flipH="1">
            <a:off x="5613750" y="3021313"/>
            <a:ext cx="24885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5" name="Google Shape;895;p21"/>
          <p:cNvSpPr txBox="1">
            <a:spLocks noGrp="1"/>
          </p:cNvSpPr>
          <p:nvPr>
            <p:ph type="ctrTitle"/>
          </p:nvPr>
        </p:nvSpPr>
        <p:spPr>
          <a:xfrm flipH="1">
            <a:off x="5414100" y="1945013"/>
            <a:ext cx="28878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BF4E1"/>
              </a:buClr>
              <a:buSzPts val="5200"/>
              <a:buNone/>
              <a:defRPr sz="5200" b="1">
                <a:solidFill>
                  <a:srgbClr val="FBF4E1"/>
                </a:solidFill>
              </a:defRPr>
            </a:lvl9pPr>
          </a:lstStyle>
          <a:p>
            <a:endParaRPr/>
          </a:p>
        </p:txBody>
      </p:sp>
      <p:sp>
        <p:nvSpPr>
          <p:cNvPr id="896" name="Google Shape;89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645850" y="1467288"/>
            <a:ext cx="242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7" name="Google Shape;897;p21"/>
          <p:cNvGrpSpPr/>
          <p:nvPr/>
        </p:nvGrpSpPr>
        <p:grpSpPr>
          <a:xfrm>
            <a:off x="-9675" y="-1163406"/>
            <a:ext cx="3545529" cy="1688867"/>
            <a:chOff x="-9675" y="-1163406"/>
            <a:chExt cx="3545529" cy="1688867"/>
          </a:xfrm>
        </p:grpSpPr>
        <p:sp>
          <p:nvSpPr>
            <p:cNvPr id="898" name="Google Shape;898;p21"/>
            <p:cNvSpPr/>
            <p:nvPr/>
          </p:nvSpPr>
          <p:spPr>
            <a:xfrm>
              <a:off x="-9675" y="-1163406"/>
              <a:ext cx="1688812" cy="1688867"/>
            </a:xfrm>
            <a:custGeom>
              <a:avLst/>
              <a:gdLst/>
              <a:ahLst/>
              <a:cxnLst/>
              <a:rect l="l" t="t" r="r" b="b"/>
              <a:pathLst>
                <a:path w="21974" h="21974" extrusionOk="0">
                  <a:moveTo>
                    <a:pt x="16779" y="0"/>
                  </a:moveTo>
                  <a:cubicBezTo>
                    <a:pt x="7505" y="0"/>
                    <a:pt x="1" y="7505"/>
                    <a:pt x="1" y="16766"/>
                  </a:cubicBezTo>
                  <a:lnTo>
                    <a:pt x="1" y="21973"/>
                  </a:lnTo>
                  <a:lnTo>
                    <a:pt x="5196" y="21973"/>
                  </a:lnTo>
                  <a:cubicBezTo>
                    <a:pt x="14470" y="21973"/>
                    <a:pt x="21974" y="14457"/>
                    <a:pt x="21974" y="5196"/>
                  </a:cubicBezTo>
                  <a:lnTo>
                    <a:pt x="21974" y="0"/>
                  </a:ln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9" name="Google Shape;899;p21"/>
            <p:cNvGrpSpPr/>
            <p:nvPr/>
          </p:nvGrpSpPr>
          <p:grpSpPr>
            <a:xfrm>
              <a:off x="1161963" y="-408158"/>
              <a:ext cx="877847" cy="868009"/>
              <a:chOff x="6088588" y="-408158"/>
              <a:chExt cx="877847" cy="868009"/>
            </a:xfrm>
          </p:grpSpPr>
          <p:sp>
            <p:nvSpPr>
              <p:cNvPr id="900" name="Google Shape;900;p21"/>
              <p:cNvSpPr/>
              <p:nvPr/>
            </p:nvSpPr>
            <p:spPr>
              <a:xfrm>
                <a:off x="6088588" y="-408158"/>
                <a:ext cx="55755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6401" y="289"/>
                    </a:lnTo>
                    <a:cubicBezTo>
                      <a:pt x="6100" y="176"/>
                      <a:pt x="5773" y="76"/>
                      <a:pt x="544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6088588" y="-348055"/>
                <a:ext cx="669054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290" extrusionOk="0">
                    <a:moveTo>
                      <a:pt x="1" y="1"/>
                    </a:moveTo>
                    <a:lnTo>
                      <a:pt x="1" y="277"/>
                    </a:lnTo>
                    <a:lnTo>
                      <a:pt x="7681" y="289"/>
                    </a:lnTo>
                    <a:cubicBezTo>
                      <a:pt x="7555" y="189"/>
                      <a:pt x="7417" y="101"/>
                      <a:pt x="7267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6088588" y="-287865"/>
                <a:ext cx="738999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8484" y="289"/>
                    </a:lnTo>
                    <a:cubicBezTo>
                      <a:pt x="8396" y="201"/>
                      <a:pt x="8308" y="113"/>
                      <a:pt x="820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6088588" y="-227762"/>
                <a:ext cx="78821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289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049" y="289"/>
                    </a:lnTo>
                    <a:cubicBezTo>
                      <a:pt x="8986" y="201"/>
                      <a:pt x="8923" y="113"/>
                      <a:pt x="8848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6088588" y="-167659"/>
                <a:ext cx="824275" cy="26306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302" extrusionOk="0">
                    <a:moveTo>
                      <a:pt x="1" y="0"/>
                    </a:moveTo>
                    <a:lnTo>
                      <a:pt x="1" y="276"/>
                    </a:lnTo>
                    <a:lnTo>
                      <a:pt x="9463" y="302"/>
                    </a:lnTo>
                    <a:cubicBezTo>
                      <a:pt x="9425" y="201"/>
                      <a:pt x="9375" y="113"/>
                      <a:pt x="9325" y="2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6088588" y="-106424"/>
                <a:ext cx="850493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89" extrusionOk="0">
                    <a:moveTo>
                      <a:pt x="1" y="0"/>
                    </a:moveTo>
                    <a:lnTo>
                      <a:pt x="1" y="264"/>
                    </a:lnTo>
                    <a:lnTo>
                      <a:pt x="9764" y="289"/>
                    </a:lnTo>
                    <a:cubicBezTo>
                      <a:pt x="9726" y="188"/>
                      <a:pt x="9689" y="101"/>
                      <a:pt x="9663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6088588" y="-46321"/>
                <a:ext cx="866956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953" h="289" extrusionOk="0">
                    <a:moveTo>
                      <a:pt x="1" y="0"/>
                    </a:moveTo>
                    <a:lnTo>
                      <a:pt x="1" y="101"/>
                    </a:lnTo>
                    <a:cubicBezTo>
                      <a:pt x="1" y="151"/>
                      <a:pt x="1" y="214"/>
                      <a:pt x="1" y="264"/>
                    </a:cubicBezTo>
                    <a:lnTo>
                      <a:pt x="9952" y="289"/>
                    </a:lnTo>
                    <a:cubicBezTo>
                      <a:pt x="9940" y="189"/>
                      <a:pt x="9914" y="101"/>
                      <a:pt x="9889" y="1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6090766" y="13782"/>
                <a:ext cx="873489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10028" h="290" extrusionOk="0">
                    <a:moveTo>
                      <a:pt x="1" y="1"/>
                    </a:moveTo>
                    <a:cubicBezTo>
                      <a:pt x="13" y="88"/>
                      <a:pt x="26" y="176"/>
                      <a:pt x="39" y="264"/>
                    </a:cubicBezTo>
                    <a:lnTo>
                      <a:pt x="10027" y="289"/>
                    </a:lnTo>
                    <a:cubicBezTo>
                      <a:pt x="10027" y="201"/>
                      <a:pt x="10015" y="101"/>
                      <a:pt x="10002" y="1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6101741" y="73885"/>
                <a:ext cx="86469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89"/>
                      <a:pt x="38" y="176"/>
                      <a:pt x="63" y="264"/>
                    </a:cubicBezTo>
                    <a:lnTo>
                      <a:pt x="9927" y="289"/>
                    </a:lnTo>
                    <a:lnTo>
                      <a:pt x="9927" y="114"/>
                    </a:lnTo>
                    <a:cubicBezTo>
                      <a:pt x="9927" y="76"/>
                      <a:pt x="9927" y="51"/>
                      <a:pt x="9927" y="1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6119250" y="133988"/>
                <a:ext cx="847183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9726" h="2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5" y="89"/>
                      <a:pt x="63" y="177"/>
                      <a:pt x="101" y="264"/>
                    </a:cubicBezTo>
                    <a:lnTo>
                      <a:pt x="9726" y="289"/>
                    </a:lnTo>
                    <a:lnTo>
                      <a:pt x="9726" y="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6145469" y="194179"/>
                <a:ext cx="820965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9425" h="289" extrusionOk="0">
                    <a:moveTo>
                      <a:pt x="0" y="0"/>
                    </a:moveTo>
                    <a:cubicBezTo>
                      <a:pt x="51" y="88"/>
                      <a:pt x="101" y="188"/>
                      <a:pt x="151" y="276"/>
                    </a:cubicBezTo>
                    <a:lnTo>
                      <a:pt x="9425" y="289"/>
                    </a:lnTo>
                    <a:lnTo>
                      <a:pt x="9425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6182663" y="254282"/>
                <a:ext cx="783771" cy="25173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289" extrusionOk="0">
                    <a:moveTo>
                      <a:pt x="0" y="0"/>
                    </a:moveTo>
                    <a:cubicBezTo>
                      <a:pt x="75" y="88"/>
                      <a:pt x="138" y="188"/>
                      <a:pt x="213" y="276"/>
                    </a:cubicBezTo>
                    <a:lnTo>
                      <a:pt x="8998" y="289"/>
                    </a:lnTo>
                    <a:lnTo>
                      <a:pt x="8998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6233968" y="314385"/>
                <a:ext cx="732466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2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101"/>
                      <a:pt x="189" y="189"/>
                      <a:pt x="289" y="277"/>
                    </a:cubicBezTo>
                    <a:lnTo>
                      <a:pt x="8409" y="289"/>
                    </a:lnTo>
                    <a:lnTo>
                      <a:pt x="8409" y="2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6307224" y="374488"/>
                <a:ext cx="659211" cy="25260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29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9" y="101"/>
                      <a:pt x="289" y="189"/>
                      <a:pt x="440" y="277"/>
                    </a:cubicBezTo>
                    <a:lnTo>
                      <a:pt x="7568" y="289"/>
                    </a:lnTo>
                    <a:lnTo>
                      <a:pt x="7568" y="2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6427430" y="435723"/>
                <a:ext cx="539006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27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03" y="126"/>
                      <a:pt x="829" y="226"/>
                      <a:pt x="1256" y="276"/>
                    </a:cubicBezTo>
                    <a:lnTo>
                      <a:pt x="6188" y="276"/>
                    </a:lnTo>
                    <a:lnTo>
                      <a:pt x="6188" y="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79A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5" name="Google Shape;915;p21"/>
            <p:cNvSpPr/>
            <p:nvPr/>
          </p:nvSpPr>
          <p:spPr>
            <a:xfrm flipH="1">
              <a:off x="2189576" y="-540724"/>
              <a:ext cx="781992" cy="781992"/>
            </a:xfrm>
            <a:custGeom>
              <a:avLst/>
              <a:gdLst/>
              <a:ahLst/>
              <a:cxnLst/>
              <a:rect l="l" t="t" r="r" b="b"/>
              <a:pathLst>
                <a:path w="7606" h="7606" extrusionOk="0">
                  <a:moveTo>
                    <a:pt x="0" y="1"/>
                  </a:moveTo>
                  <a:lnTo>
                    <a:pt x="0" y="3251"/>
                  </a:lnTo>
                  <a:cubicBezTo>
                    <a:pt x="0" y="5660"/>
                    <a:pt x="1946" y="7605"/>
                    <a:pt x="4367" y="7605"/>
                  </a:cubicBezTo>
                  <a:lnTo>
                    <a:pt x="7605" y="7605"/>
                  </a:lnTo>
                  <a:lnTo>
                    <a:pt x="7605" y="4167"/>
                  </a:lnTo>
                  <a:cubicBezTo>
                    <a:pt x="7605" y="1871"/>
                    <a:pt x="5735" y="1"/>
                    <a:pt x="34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3025759" y="-144071"/>
              <a:ext cx="510096" cy="509135"/>
            </a:xfrm>
            <a:custGeom>
              <a:avLst/>
              <a:gdLst/>
              <a:ahLst/>
              <a:cxnLst/>
              <a:rect l="l" t="t" r="r" b="b"/>
              <a:pathLst>
                <a:path w="6375" h="6363" extrusionOk="0">
                  <a:moveTo>
                    <a:pt x="0" y="0"/>
                  </a:moveTo>
                  <a:lnTo>
                    <a:pt x="0" y="2874"/>
                  </a:lnTo>
                  <a:cubicBezTo>
                    <a:pt x="0" y="4806"/>
                    <a:pt x="1569" y="6362"/>
                    <a:pt x="3489" y="6362"/>
                  </a:cubicBezTo>
                  <a:lnTo>
                    <a:pt x="6375" y="6362"/>
                  </a:lnTo>
                  <a:lnTo>
                    <a:pt x="6375" y="3652"/>
                  </a:lnTo>
                  <a:cubicBezTo>
                    <a:pt x="6375" y="1631"/>
                    <a:pt x="4731" y="0"/>
                    <a:pt x="2723" y="0"/>
                  </a:cubicBezTo>
                  <a:close/>
                </a:path>
              </a:pathLst>
            </a:custGeom>
            <a:solidFill>
              <a:srgbClr val="C0D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21"/>
          <p:cNvSpPr/>
          <p:nvPr/>
        </p:nvSpPr>
        <p:spPr>
          <a:xfrm flipH="1">
            <a:off x="8009243" y="360724"/>
            <a:ext cx="656546" cy="657004"/>
          </a:xfrm>
          <a:custGeom>
            <a:avLst/>
            <a:gdLst/>
            <a:ahLst/>
            <a:cxnLst/>
            <a:rect l="l" t="t" r="r" b="b"/>
            <a:pathLst>
              <a:path w="18636" h="18649" extrusionOk="0">
                <a:moveTo>
                  <a:pt x="1" y="1"/>
                </a:moveTo>
                <a:lnTo>
                  <a:pt x="1" y="7957"/>
                </a:lnTo>
                <a:cubicBezTo>
                  <a:pt x="1" y="13855"/>
                  <a:pt x="4782" y="18648"/>
                  <a:pt x="10693" y="18648"/>
                </a:cubicBezTo>
                <a:lnTo>
                  <a:pt x="18636" y="18648"/>
                </a:lnTo>
                <a:lnTo>
                  <a:pt x="18636" y="10215"/>
                </a:lnTo>
                <a:cubicBezTo>
                  <a:pt x="18636" y="4581"/>
                  <a:pt x="14068" y="1"/>
                  <a:pt x="84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1"/>
          <p:cNvSpPr/>
          <p:nvPr/>
        </p:nvSpPr>
        <p:spPr>
          <a:xfrm flipH="1">
            <a:off x="5836764" y="-1319620"/>
            <a:ext cx="1491160" cy="1491160"/>
          </a:xfrm>
          <a:custGeom>
            <a:avLst/>
            <a:gdLst/>
            <a:ahLst/>
            <a:cxnLst/>
            <a:rect l="l" t="t" r="r" b="b"/>
            <a:pathLst>
              <a:path w="18636" h="18636" extrusionOk="0">
                <a:moveTo>
                  <a:pt x="10216" y="1"/>
                </a:moveTo>
                <a:cubicBezTo>
                  <a:pt x="4569" y="1"/>
                  <a:pt x="1" y="4569"/>
                  <a:pt x="1" y="10203"/>
                </a:cubicBezTo>
                <a:lnTo>
                  <a:pt x="1" y="18636"/>
                </a:lnTo>
                <a:lnTo>
                  <a:pt x="7944" y="18636"/>
                </a:lnTo>
                <a:cubicBezTo>
                  <a:pt x="13855" y="18636"/>
                  <a:pt x="18636" y="13855"/>
                  <a:pt x="18636" y="7944"/>
                </a:cubicBezTo>
                <a:lnTo>
                  <a:pt x="18636" y="1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9" name="Google Shape;919;p21"/>
          <p:cNvGrpSpPr/>
          <p:nvPr/>
        </p:nvGrpSpPr>
        <p:grpSpPr>
          <a:xfrm flipH="1">
            <a:off x="1933036" y="3931629"/>
            <a:ext cx="1182538" cy="1211865"/>
            <a:chOff x="7055374" y="3809659"/>
            <a:chExt cx="1455073" cy="1491160"/>
          </a:xfrm>
        </p:grpSpPr>
        <p:sp>
          <p:nvSpPr>
            <p:cNvPr id="920" name="Google Shape;920;p21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rgbClr val="81C2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939" name="Google Shape;939;p22"/>
          <p:cNvGrpSpPr/>
          <p:nvPr/>
        </p:nvGrpSpPr>
        <p:grpSpPr>
          <a:xfrm>
            <a:off x="7180332" y="-1497055"/>
            <a:ext cx="2487331" cy="2037063"/>
            <a:chOff x="7180332" y="-1497055"/>
            <a:chExt cx="2487331" cy="2037063"/>
          </a:xfrm>
        </p:grpSpPr>
        <p:sp>
          <p:nvSpPr>
            <p:cNvPr id="940" name="Google Shape;940;p22"/>
            <p:cNvSpPr/>
            <p:nvPr/>
          </p:nvSpPr>
          <p:spPr>
            <a:xfrm rot="10800000" flipH="1">
              <a:off x="7630746" y="-1497055"/>
              <a:ext cx="2036917" cy="2037063"/>
            </a:xfrm>
            <a:custGeom>
              <a:avLst/>
              <a:gdLst/>
              <a:ahLst/>
              <a:cxnLst/>
              <a:rect l="l" t="t" r="r" b="b"/>
              <a:pathLst>
                <a:path w="23429" h="23430" extrusionOk="0">
                  <a:moveTo>
                    <a:pt x="17882" y="1"/>
                  </a:moveTo>
                  <a:cubicBezTo>
                    <a:pt x="8006" y="1"/>
                    <a:pt x="0" y="8007"/>
                    <a:pt x="0" y="17883"/>
                  </a:cubicBezTo>
                  <a:lnTo>
                    <a:pt x="0" y="23429"/>
                  </a:lnTo>
                  <a:lnTo>
                    <a:pt x="5547" y="23429"/>
                  </a:lnTo>
                  <a:cubicBezTo>
                    <a:pt x="15423" y="23429"/>
                    <a:pt x="23429" y="15423"/>
                    <a:pt x="23429" y="5547"/>
                  </a:cubicBezTo>
                  <a:lnTo>
                    <a:pt x="23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2"/>
            <p:cNvSpPr/>
            <p:nvPr/>
          </p:nvSpPr>
          <p:spPr>
            <a:xfrm rot="10800000" flipH="1">
              <a:off x="7180332" y="-264468"/>
              <a:ext cx="182290" cy="459422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2"/>
            <p:cNvSpPr/>
            <p:nvPr/>
          </p:nvSpPr>
          <p:spPr>
            <a:xfrm rot="10800000" flipH="1">
              <a:off x="7180332" y="-324758"/>
              <a:ext cx="272768" cy="686239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2"/>
            <p:cNvSpPr/>
            <p:nvPr/>
          </p:nvSpPr>
          <p:spPr>
            <a:xfrm rot="10800000" flipH="1">
              <a:off x="7180332" y="-358333"/>
              <a:ext cx="352114" cy="872893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2"/>
            <p:cNvSpPr/>
            <p:nvPr/>
          </p:nvSpPr>
          <p:spPr>
            <a:xfrm rot="10800000" flipH="1">
              <a:off x="7225036" y="-376143"/>
              <a:ext cx="380076" cy="890703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4" y="9939"/>
                  </a:lnTo>
                  <a:cubicBezTo>
                    <a:pt x="4067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2"/>
            <p:cNvSpPr/>
            <p:nvPr/>
          </p:nvSpPr>
          <p:spPr>
            <a:xfrm rot="10800000" flipH="1">
              <a:off x="7292091" y="-382911"/>
              <a:ext cx="382302" cy="897471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2" y="10077"/>
                    <a:pt x="4192" y="10077"/>
                    <a:pt x="4293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2"/>
            <p:cNvSpPr/>
            <p:nvPr/>
          </p:nvSpPr>
          <p:spPr>
            <a:xfrm rot="10800000" flipH="1">
              <a:off x="7358079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03" y="10090"/>
                  </a:lnTo>
                  <a:lnTo>
                    <a:pt x="4304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2"/>
            <p:cNvSpPr/>
            <p:nvPr/>
          </p:nvSpPr>
          <p:spPr>
            <a:xfrm rot="10800000" flipH="1">
              <a:off x="7423977" y="-383980"/>
              <a:ext cx="383371" cy="898540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2"/>
            <p:cNvSpPr/>
            <p:nvPr/>
          </p:nvSpPr>
          <p:spPr>
            <a:xfrm rot="10800000" flipH="1">
              <a:off x="7489875" y="-383980"/>
              <a:ext cx="383460" cy="898540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17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 rot="10800000" flipH="1">
              <a:off x="7556931" y="-383980"/>
              <a:ext cx="382302" cy="898540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3" y="10090"/>
                  </a:lnTo>
                  <a:lnTo>
                    <a:pt x="289" y="13"/>
                  </a:lnTo>
                  <a:cubicBezTo>
                    <a:pt x="227" y="13"/>
                    <a:pt x="177" y="1"/>
                    <a:pt x="114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 rot="10800000" flipH="1">
              <a:off x="7623987" y="-383980"/>
              <a:ext cx="382302" cy="895156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3" y="10052"/>
                  </a:lnTo>
                  <a:lnTo>
                    <a:pt x="315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 rot="10800000" flipH="1">
              <a:off x="7695495" y="-383979"/>
              <a:ext cx="376692" cy="881798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 rot="10800000" flipH="1">
              <a:off x="7772614" y="-296797"/>
              <a:ext cx="305183" cy="767811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7" y="8622"/>
                  </a:lnTo>
                  <a:lnTo>
                    <a:pt x="3427" y="7882"/>
                  </a:lnTo>
                  <a:lnTo>
                    <a:pt x="365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 rot="10800000" flipH="1">
              <a:off x="7857569" y="-130357"/>
              <a:ext cx="220227" cy="553283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1" y="1"/>
                  </a:moveTo>
                  <a:lnTo>
                    <a:pt x="2473" y="6212"/>
                  </a:lnTo>
                  <a:lnTo>
                    <a:pt x="2473" y="5472"/>
                  </a:lnTo>
                  <a:lnTo>
                    <a:pt x="415" y="314"/>
                  </a:lnTo>
                  <a:cubicBezTo>
                    <a:pt x="289" y="201"/>
                    <a:pt x="151" y="101"/>
                    <a:pt x="1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 rot="10800000" flipH="1">
              <a:off x="7962650" y="39556"/>
              <a:ext cx="114076" cy="28728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0" y="1"/>
                  </a:moveTo>
                  <a:lnTo>
                    <a:pt x="1280" y="3226"/>
                  </a:lnTo>
                  <a:cubicBezTo>
                    <a:pt x="1192" y="2009"/>
                    <a:pt x="728" y="892"/>
                    <a:pt x="0" y="1"/>
                  </a:cubicBezTo>
                  <a:close/>
                </a:path>
              </a:pathLst>
            </a:custGeom>
            <a:solidFill>
              <a:srgbClr val="479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22"/>
          <p:cNvSpPr/>
          <p:nvPr/>
        </p:nvSpPr>
        <p:spPr>
          <a:xfrm>
            <a:off x="8589232" y="113561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22"/>
          <p:cNvSpPr/>
          <p:nvPr/>
        </p:nvSpPr>
        <p:spPr>
          <a:xfrm>
            <a:off x="7720976" y="195903"/>
            <a:ext cx="344033" cy="344098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CF4D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1C241"/>
              </a:buClr>
              <a:buSzPts val="3400"/>
              <a:buFont typeface="Exo Thin"/>
              <a:buNone/>
              <a:defRPr sz="3400">
                <a:solidFill>
                  <a:srgbClr val="81C241"/>
                </a:solidFill>
                <a:latin typeface="Exo Thin"/>
                <a:ea typeface="Exo Thin"/>
                <a:cs typeface="Exo Thin"/>
                <a:sym typeface="Ex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arela Round"/>
              <a:buNone/>
              <a:defRPr sz="28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6" r:id="rId7"/>
    <p:sldLayoutId id="2147483667" r:id="rId8"/>
    <p:sldLayoutId id="2147483668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29"/>
          <p:cNvSpPr txBox="1">
            <a:spLocks noGrp="1"/>
          </p:cNvSpPr>
          <p:nvPr>
            <p:ph type="subTitle" idx="1"/>
          </p:nvPr>
        </p:nvSpPr>
        <p:spPr>
          <a:xfrm>
            <a:off x="524894" y="1079651"/>
            <a:ext cx="3569123" cy="5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DeVinne Txt BT" panose="02020604070705020303" pitchFamily="18" charset="0"/>
              </a:rPr>
              <a:t>“Vida de programador é assim mesmo”. Será?</a:t>
            </a:r>
            <a:endParaRPr sz="2800" dirty="0">
              <a:latin typeface="DeVinne Txt BT" panose="02020604070705020303" pitchFamily="18" charset="0"/>
            </a:endParaRPr>
          </a:p>
        </p:txBody>
      </p:sp>
      <p:sp>
        <p:nvSpPr>
          <p:cNvPr id="1055" name="Google Shape;1055;p29"/>
          <p:cNvSpPr txBox="1">
            <a:spLocks noGrp="1"/>
          </p:cNvSpPr>
          <p:nvPr>
            <p:ph type="ctrTitle"/>
          </p:nvPr>
        </p:nvSpPr>
        <p:spPr>
          <a:xfrm>
            <a:off x="0" y="2172947"/>
            <a:ext cx="3623396" cy="20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 smtClean="0">
                <a:solidFill>
                  <a:schemeClr val="dk1"/>
                </a:solidFill>
              </a:rPr>
              <a:t>A saúde do programador</a:t>
            </a:r>
            <a:endParaRPr dirty="0"/>
          </a:p>
        </p:txBody>
      </p:sp>
      <p:sp>
        <p:nvSpPr>
          <p:cNvPr id="1057" name="Google Shape;1057;p29"/>
          <p:cNvSpPr/>
          <p:nvPr/>
        </p:nvSpPr>
        <p:spPr>
          <a:xfrm>
            <a:off x="2194576" y="4260080"/>
            <a:ext cx="818819" cy="819390"/>
          </a:xfrm>
          <a:custGeom>
            <a:avLst/>
            <a:gdLst/>
            <a:ahLst/>
            <a:cxnLst/>
            <a:rect l="l" t="t" r="r" b="b"/>
            <a:pathLst>
              <a:path w="18636" h="18649" extrusionOk="0">
                <a:moveTo>
                  <a:pt x="1" y="1"/>
                </a:moveTo>
                <a:lnTo>
                  <a:pt x="1" y="7957"/>
                </a:lnTo>
                <a:cubicBezTo>
                  <a:pt x="1" y="13855"/>
                  <a:pt x="4782" y="18648"/>
                  <a:pt x="10693" y="18648"/>
                </a:cubicBezTo>
                <a:lnTo>
                  <a:pt x="18636" y="18648"/>
                </a:lnTo>
                <a:lnTo>
                  <a:pt x="18636" y="10215"/>
                </a:lnTo>
                <a:cubicBezTo>
                  <a:pt x="18636" y="4581"/>
                  <a:pt x="14068" y="1"/>
                  <a:pt x="84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29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29"/>
          <p:cNvSpPr/>
          <p:nvPr/>
        </p:nvSpPr>
        <p:spPr>
          <a:xfrm>
            <a:off x="4685152" y="4715650"/>
            <a:ext cx="970877" cy="970820"/>
          </a:xfrm>
          <a:custGeom>
            <a:avLst/>
            <a:gdLst/>
            <a:ahLst/>
            <a:cxnLst/>
            <a:rect l="l" t="t" r="r" b="b"/>
            <a:pathLst>
              <a:path w="17018" h="17017" extrusionOk="0">
                <a:moveTo>
                  <a:pt x="9325" y="0"/>
                </a:moveTo>
                <a:cubicBezTo>
                  <a:pt x="4180" y="0"/>
                  <a:pt x="1" y="4179"/>
                  <a:pt x="1" y="9324"/>
                </a:cubicBezTo>
                <a:lnTo>
                  <a:pt x="1" y="17016"/>
                </a:lnTo>
                <a:lnTo>
                  <a:pt x="7254" y="17016"/>
                </a:lnTo>
                <a:cubicBezTo>
                  <a:pt x="12650" y="17016"/>
                  <a:pt x="17017" y="12649"/>
                  <a:pt x="17017" y="7253"/>
                </a:cubicBezTo>
                <a:lnTo>
                  <a:pt x="17017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29"/>
          <p:cNvSpPr/>
          <p:nvPr/>
        </p:nvSpPr>
        <p:spPr>
          <a:xfrm>
            <a:off x="4854451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1" name="Google Shape;1061;p29"/>
          <p:cNvGrpSpPr/>
          <p:nvPr/>
        </p:nvGrpSpPr>
        <p:grpSpPr>
          <a:xfrm>
            <a:off x="7055374" y="4260084"/>
            <a:ext cx="1455073" cy="1491160"/>
            <a:chOff x="7055374" y="3809659"/>
            <a:chExt cx="1455073" cy="1491160"/>
          </a:xfrm>
        </p:grpSpPr>
        <p:sp>
          <p:nvSpPr>
            <p:cNvPr id="1062" name="Google Shape;1062;p29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" name="Google Shape;1079;p29"/>
          <p:cNvSpPr/>
          <p:nvPr/>
        </p:nvSpPr>
        <p:spPr>
          <a:xfrm flipH="1">
            <a:off x="4571996" y="324841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91" y="1211971"/>
            <a:ext cx="3901440" cy="2599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contourClr>
              <a:srgbClr val="969696"/>
            </a:contourClr>
          </a:sp3d>
        </p:spPr>
      </p:pic>
      <p:sp>
        <p:nvSpPr>
          <p:cNvPr id="29" name="Google Shape;1054;p29"/>
          <p:cNvSpPr txBox="1">
            <a:spLocks/>
          </p:cNvSpPr>
          <p:nvPr/>
        </p:nvSpPr>
        <p:spPr>
          <a:xfrm>
            <a:off x="54273" y="3968480"/>
            <a:ext cx="3569123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pt-BR" sz="1200" dirty="0" smtClean="0">
                <a:latin typeface="DeVinne Txt BT" panose="02020604070705020303" pitchFamily="18" charset="0"/>
              </a:rPr>
              <a:t>Anne Kate Rodrigues Rocha</a:t>
            </a:r>
            <a:br>
              <a:rPr lang="pt-BR" sz="1200" dirty="0" smtClean="0">
                <a:latin typeface="DeVinne Txt BT" panose="02020604070705020303" pitchFamily="18" charset="0"/>
              </a:rPr>
            </a:br>
            <a:r>
              <a:rPr lang="pt-BR" sz="1200" dirty="0" smtClean="0">
                <a:latin typeface="DeVinne Txt BT" panose="02020604070705020303" pitchFamily="18" charset="0"/>
              </a:rPr>
              <a:t>Farmacêutica – CRF-SP 42618</a:t>
            </a:r>
            <a:endParaRPr lang="pt-BR" sz="1200" dirty="0">
              <a:latin typeface="DeVinne Txt BT" panose="020206040707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3"/>
          <p:cNvSpPr txBox="1">
            <a:spLocks noGrp="1"/>
          </p:cNvSpPr>
          <p:nvPr>
            <p:ph type="subTitle" idx="1"/>
          </p:nvPr>
        </p:nvSpPr>
        <p:spPr>
          <a:xfrm>
            <a:off x="720000" y="1715400"/>
            <a:ext cx="3852000" cy="703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“A solução é desembalar menos e descascar mais.”</a:t>
            </a:r>
            <a:endParaRPr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0" y="2294850"/>
            <a:ext cx="3852000" cy="477600"/>
          </a:xfrm>
        </p:spPr>
        <p:txBody>
          <a:bodyPr/>
          <a:lstStyle/>
          <a:p>
            <a:r>
              <a:rPr lang="pt-BR" dirty="0" smtClean="0"/>
              <a:t>Autor desconhecido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5"/>
          <p:cNvSpPr/>
          <p:nvPr/>
        </p:nvSpPr>
        <p:spPr>
          <a:xfrm>
            <a:off x="3743557" y="1414154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4" name="Google Shape;1174;p35"/>
          <p:cNvGrpSpPr/>
          <p:nvPr/>
        </p:nvGrpSpPr>
        <p:grpSpPr>
          <a:xfrm>
            <a:off x="2209879" y="4237819"/>
            <a:ext cx="1307919" cy="1193723"/>
            <a:chOff x="8157229" y="4125394"/>
            <a:chExt cx="1307919" cy="1193723"/>
          </a:xfrm>
        </p:grpSpPr>
        <p:sp>
          <p:nvSpPr>
            <p:cNvPr id="1175" name="Google Shape;1175;p35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" name="Google Shape;1190;p35"/>
          <p:cNvSpPr/>
          <p:nvPr/>
        </p:nvSpPr>
        <p:spPr>
          <a:xfrm>
            <a:off x="111984" y="1653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12" y="1864134"/>
            <a:ext cx="4501928" cy="286294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4" y="971488"/>
            <a:ext cx="3901440" cy="2822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4"/>
          <p:cNvSpPr txBox="1">
            <a:spLocks noGrp="1"/>
          </p:cNvSpPr>
          <p:nvPr>
            <p:ph type="title" idx="2"/>
          </p:nvPr>
        </p:nvSpPr>
        <p:spPr>
          <a:xfrm flipH="1">
            <a:off x="4786866" y="2172947"/>
            <a:ext cx="397613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06.BAIXO CONSUMO DE ÁGUA</a:t>
            </a:r>
            <a:endParaRPr sz="3200" dirty="0"/>
          </a:p>
        </p:txBody>
      </p:sp>
      <p:sp>
        <p:nvSpPr>
          <p:cNvPr id="1146" name="Google Shape;1146;p34"/>
          <p:cNvSpPr/>
          <p:nvPr/>
        </p:nvSpPr>
        <p:spPr>
          <a:xfrm flipH="1">
            <a:off x="3549827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4"/>
          <p:cNvGrpSpPr/>
          <p:nvPr/>
        </p:nvGrpSpPr>
        <p:grpSpPr>
          <a:xfrm flipH="1">
            <a:off x="1933036" y="3931629"/>
            <a:ext cx="1182538" cy="1211865"/>
            <a:chOff x="7055374" y="3809659"/>
            <a:chExt cx="1455073" cy="1491160"/>
          </a:xfrm>
        </p:grpSpPr>
        <p:sp>
          <p:nvSpPr>
            <p:cNvPr id="1148" name="Google Shape;1148;p34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34"/>
          <p:cNvSpPr/>
          <p:nvPr/>
        </p:nvSpPr>
        <p:spPr>
          <a:xfrm flipH="1">
            <a:off x="4140907" y="393161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762" y="3037171"/>
            <a:ext cx="3473219" cy="2314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5" y="964708"/>
            <a:ext cx="2951793" cy="1835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9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481" y="1329690"/>
            <a:ext cx="5989787" cy="38138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306" y="1772602"/>
            <a:ext cx="4393694" cy="29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-42001" y="617154"/>
            <a:ext cx="9062175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r>
              <a:rPr lang="en" dirty="0" smtClean="0"/>
              <a:t>. NÃO EXPOSIÇÃO SAUDÁVEL AO SOL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92" name="Google Shape;1092;p31"/>
          <p:cNvSpPr/>
          <p:nvPr/>
        </p:nvSpPr>
        <p:spPr>
          <a:xfrm flipH="1">
            <a:off x="17294" y="1724291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5" y="1238250"/>
            <a:ext cx="77182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4"/>
          <p:cNvSpPr txBox="1">
            <a:spLocks noGrp="1"/>
          </p:cNvSpPr>
          <p:nvPr>
            <p:ph type="title" idx="2"/>
          </p:nvPr>
        </p:nvSpPr>
        <p:spPr>
          <a:xfrm flipH="1">
            <a:off x="4786866" y="2172947"/>
            <a:ext cx="397613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08. ROTINA DE SONO</a:t>
            </a:r>
            <a:endParaRPr sz="3200" dirty="0"/>
          </a:p>
        </p:txBody>
      </p:sp>
      <p:sp>
        <p:nvSpPr>
          <p:cNvPr id="1146" name="Google Shape;1146;p34"/>
          <p:cNvSpPr/>
          <p:nvPr/>
        </p:nvSpPr>
        <p:spPr>
          <a:xfrm flipH="1">
            <a:off x="3549827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4"/>
          <p:cNvGrpSpPr/>
          <p:nvPr/>
        </p:nvGrpSpPr>
        <p:grpSpPr>
          <a:xfrm flipH="1">
            <a:off x="1933036" y="3931629"/>
            <a:ext cx="1182538" cy="1211865"/>
            <a:chOff x="7055374" y="3809659"/>
            <a:chExt cx="1455073" cy="1491160"/>
          </a:xfrm>
        </p:grpSpPr>
        <p:sp>
          <p:nvSpPr>
            <p:cNvPr id="1148" name="Google Shape;1148;p34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34"/>
          <p:cNvSpPr/>
          <p:nvPr/>
        </p:nvSpPr>
        <p:spPr>
          <a:xfrm flipH="1">
            <a:off x="4140907" y="393161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857" y="786002"/>
            <a:ext cx="4566354" cy="30430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21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3"/>
          <p:cNvSpPr txBox="1">
            <a:spLocks noGrp="1"/>
          </p:cNvSpPr>
          <p:nvPr>
            <p:ph type="title"/>
          </p:nvPr>
        </p:nvSpPr>
        <p:spPr>
          <a:xfrm>
            <a:off x="720000" y="63525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 smtClean="0"/>
              <a:t>Sobre a saúde da mulher </a:t>
            </a:r>
            <a:r>
              <a:rPr lang="en" sz="3400" dirty="0" smtClean="0">
                <a:solidFill>
                  <a:schemeClr val="accent4"/>
                </a:solidFill>
              </a:rPr>
              <a:t>no Brasil</a:t>
            </a:r>
            <a:endParaRPr sz="3400" dirty="0">
              <a:solidFill>
                <a:schemeClr val="accent4"/>
              </a:solidFill>
            </a:endParaRPr>
          </a:p>
        </p:txBody>
      </p:sp>
      <p:grpSp>
        <p:nvGrpSpPr>
          <p:cNvPr id="1357" name="Google Shape;1357;p43"/>
          <p:cNvGrpSpPr/>
          <p:nvPr/>
        </p:nvGrpSpPr>
        <p:grpSpPr>
          <a:xfrm>
            <a:off x="812772" y="1780595"/>
            <a:ext cx="1769350" cy="2822902"/>
            <a:chOff x="971749" y="1639317"/>
            <a:chExt cx="1860320" cy="2968352"/>
          </a:xfrm>
        </p:grpSpPr>
        <p:grpSp>
          <p:nvGrpSpPr>
            <p:cNvPr id="1358" name="Google Shape;1358;p43"/>
            <p:cNvGrpSpPr/>
            <p:nvPr/>
          </p:nvGrpSpPr>
          <p:grpSpPr>
            <a:xfrm>
              <a:off x="1189195" y="1882673"/>
              <a:ext cx="1642874" cy="1627208"/>
              <a:chOff x="2605700" y="3152850"/>
              <a:chExt cx="594125" cy="616250"/>
            </a:xfrm>
          </p:grpSpPr>
          <p:sp>
            <p:nvSpPr>
              <p:cNvPr id="1359" name="Google Shape;1359;p43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0" name="Google Shape;1360;p43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sp>
          <p:nvSpPr>
            <p:cNvPr id="1361" name="Google Shape;1361;p43"/>
            <p:cNvSpPr/>
            <p:nvPr/>
          </p:nvSpPr>
          <p:spPr>
            <a:xfrm>
              <a:off x="2049332" y="1905941"/>
              <a:ext cx="112889" cy="154733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1909070" y="1890692"/>
              <a:ext cx="160589" cy="167210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3" name="Google Shape;1363;p43"/>
            <p:cNvGrpSpPr/>
            <p:nvPr/>
          </p:nvGrpSpPr>
          <p:grpSpPr>
            <a:xfrm>
              <a:off x="1395686" y="2598116"/>
              <a:ext cx="505962" cy="2009553"/>
              <a:chOff x="2680375" y="3423800"/>
              <a:chExt cx="182975" cy="761050"/>
            </a:xfrm>
          </p:grpSpPr>
          <p:sp>
            <p:nvSpPr>
              <p:cNvPr id="1364" name="Google Shape;1364;p43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65" name="Google Shape;1365;p43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6" name="Google Shape;1366;p43"/>
            <p:cNvSpPr/>
            <p:nvPr/>
          </p:nvSpPr>
          <p:spPr>
            <a:xfrm>
              <a:off x="1773093" y="1795436"/>
              <a:ext cx="201099" cy="288739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1303016" y="1649021"/>
              <a:ext cx="530918" cy="455882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1067217" y="1639317"/>
              <a:ext cx="480315" cy="653392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984815" y="2073018"/>
              <a:ext cx="237254" cy="248735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971749" y="2129656"/>
              <a:ext cx="515019" cy="725213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1450537" y="2506718"/>
              <a:ext cx="497667" cy="530476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1751386" y="2882460"/>
              <a:ext cx="341433" cy="343991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1959672" y="3328570"/>
              <a:ext cx="202551" cy="21969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4" name="Google Shape;1374;p43"/>
            <p:cNvGrpSpPr/>
            <p:nvPr/>
          </p:nvGrpSpPr>
          <p:grpSpPr>
            <a:xfrm>
              <a:off x="1482445" y="2990231"/>
              <a:ext cx="638001" cy="1580141"/>
              <a:chOff x="2711750" y="3572300"/>
              <a:chExt cx="230725" cy="598425"/>
            </a:xfrm>
          </p:grpSpPr>
          <p:sp>
            <p:nvSpPr>
              <p:cNvPr id="1375" name="Google Shape;1375;p43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3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77" name="Google Shape;1377;p43"/>
          <p:cNvSpPr/>
          <p:nvPr/>
        </p:nvSpPr>
        <p:spPr>
          <a:xfrm flipH="1">
            <a:off x="1352586" y="1620550"/>
            <a:ext cx="219565" cy="434999"/>
          </a:xfrm>
          <a:custGeom>
            <a:avLst/>
            <a:gdLst/>
            <a:ahLst/>
            <a:cxnLst/>
            <a:rect l="l" t="t" r="r" b="b"/>
            <a:pathLst>
              <a:path w="105560" h="209134" extrusionOk="0">
                <a:moveTo>
                  <a:pt x="52792" y="22646"/>
                </a:moveTo>
                <a:lnTo>
                  <a:pt x="80879" y="66517"/>
                </a:lnTo>
                <a:cubicBezTo>
                  <a:pt x="89040" y="79261"/>
                  <a:pt x="93354" y="93991"/>
                  <a:pt x="93354" y="109138"/>
                </a:cubicBezTo>
                <a:lnTo>
                  <a:pt x="93354" y="121318"/>
                </a:lnTo>
                <a:cubicBezTo>
                  <a:pt x="93354" y="141612"/>
                  <a:pt x="78379" y="158474"/>
                  <a:pt x="58895" y="161439"/>
                </a:cubicBezTo>
                <a:lnTo>
                  <a:pt x="58895" y="146366"/>
                </a:lnTo>
                <a:lnTo>
                  <a:pt x="81369" y="123892"/>
                </a:lnTo>
                <a:lnTo>
                  <a:pt x="72718" y="115240"/>
                </a:lnTo>
                <a:lnTo>
                  <a:pt x="58895" y="129088"/>
                </a:lnTo>
                <a:lnTo>
                  <a:pt x="58895" y="104922"/>
                </a:lnTo>
                <a:lnTo>
                  <a:pt x="46689" y="104922"/>
                </a:lnTo>
                <a:lnTo>
                  <a:pt x="46689" y="161439"/>
                </a:lnTo>
                <a:cubicBezTo>
                  <a:pt x="27180" y="158474"/>
                  <a:pt x="12205" y="141612"/>
                  <a:pt x="12205" y="121318"/>
                </a:cubicBezTo>
                <a:lnTo>
                  <a:pt x="12205" y="109138"/>
                </a:lnTo>
                <a:cubicBezTo>
                  <a:pt x="12205" y="93991"/>
                  <a:pt x="16519" y="79261"/>
                  <a:pt x="24680" y="66517"/>
                </a:cubicBezTo>
                <a:lnTo>
                  <a:pt x="52792" y="22646"/>
                </a:lnTo>
                <a:close/>
                <a:moveTo>
                  <a:pt x="52792" y="0"/>
                </a:moveTo>
                <a:lnTo>
                  <a:pt x="14411" y="59924"/>
                </a:lnTo>
                <a:cubicBezTo>
                  <a:pt x="4975" y="74654"/>
                  <a:pt x="0" y="91663"/>
                  <a:pt x="0" y="109138"/>
                </a:cubicBezTo>
                <a:lnTo>
                  <a:pt x="0" y="121318"/>
                </a:lnTo>
                <a:cubicBezTo>
                  <a:pt x="0" y="148352"/>
                  <a:pt x="20440" y="170704"/>
                  <a:pt x="46689" y="173743"/>
                </a:cubicBezTo>
                <a:lnTo>
                  <a:pt x="46689" y="209133"/>
                </a:lnTo>
                <a:lnTo>
                  <a:pt x="58895" y="209133"/>
                </a:lnTo>
                <a:lnTo>
                  <a:pt x="58895" y="173743"/>
                </a:lnTo>
                <a:cubicBezTo>
                  <a:pt x="85119" y="170704"/>
                  <a:pt x="105559" y="148352"/>
                  <a:pt x="105559" y="121318"/>
                </a:cubicBezTo>
                <a:lnTo>
                  <a:pt x="105559" y="109138"/>
                </a:lnTo>
                <a:cubicBezTo>
                  <a:pt x="105559" y="91663"/>
                  <a:pt x="100584" y="74654"/>
                  <a:pt x="91148" y="59924"/>
                </a:cubicBezTo>
                <a:lnTo>
                  <a:pt x="527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43"/>
          <p:cNvSpPr/>
          <p:nvPr/>
        </p:nvSpPr>
        <p:spPr>
          <a:xfrm flipH="1">
            <a:off x="1895061" y="2627700"/>
            <a:ext cx="219565" cy="434999"/>
          </a:xfrm>
          <a:custGeom>
            <a:avLst/>
            <a:gdLst/>
            <a:ahLst/>
            <a:cxnLst/>
            <a:rect l="l" t="t" r="r" b="b"/>
            <a:pathLst>
              <a:path w="105560" h="209134" extrusionOk="0">
                <a:moveTo>
                  <a:pt x="52792" y="22646"/>
                </a:moveTo>
                <a:lnTo>
                  <a:pt x="80879" y="66517"/>
                </a:lnTo>
                <a:cubicBezTo>
                  <a:pt x="89040" y="79261"/>
                  <a:pt x="93354" y="93991"/>
                  <a:pt x="93354" y="109138"/>
                </a:cubicBezTo>
                <a:lnTo>
                  <a:pt x="93354" y="121318"/>
                </a:lnTo>
                <a:cubicBezTo>
                  <a:pt x="93354" y="141612"/>
                  <a:pt x="78379" y="158474"/>
                  <a:pt x="58895" y="161439"/>
                </a:cubicBezTo>
                <a:lnTo>
                  <a:pt x="58895" y="146366"/>
                </a:lnTo>
                <a:lnTo>
                  <a:pt x="81369" y="123892"/>
                </a:lnTo>
                <a:lnTo>
                  <a:pt x="72718" y="115240"/>
                </a:lnTo>
                <a:lnTo>
                  <a:pt x="58895" y="129088"/>
                </a:lnTo>
                <a:lnTo>
                  <a:pt x="58895" y="104922"/>
                </a:lnTo>
                <a:lnTo>
                  <a:pt x="46689" y="104922"/>
                </a:lnTo>
                <a:lnTo>
                  <a:pt x="46689" y="161439"/>
                </a:lnTo>
                <a:cubicBezTo>
                  <a:pt x="27180" y="158474"/>
                  <a:pt x="12205" y="141612"/>
                  <a:pt x="12205" y="121318"/>
                </a:cubicBezTo>
                <a:lnTo>
                  <a:pt x="12205" y="109138"/>
                </a:lnTo>
                <a:cubicBezTo>
                  <a:pt x="12205" y="93991"/>
                  <a:pt x="16519" y="79261"/>
                  <a:pt x="24680" y="66517"/>
                </a:cubicBezTo>
                <a:lnTo>
                  <a:pt x="52792" y="22646"/>
                </a:lnTo>
                <a:close/>
                <a:moveTo>
                  <a:pt x="52792" y="0"/>
                </a:moveTo>
                <a:lnTo>
                  <a:pt x="14411" y="59924"/>
                </a:lnTo>
                <a:cubicBezTo>
                  <a:pt x="4975" y="74654"/>
                  <a:pt x="0" y="91663"/>
                  <a:pt x="0" y="109138"/>
                </a:cubicBezTo>
                <a:lnTo>
                  <a:pt x="0" y="121318"/>
                </a:lnTo>
                <a:cubicBezTo>
                  <a:pt x="0" y="148352"/>
                  <a:pt x="20440" y="170704"/>
                  <a:pt x="46689" y="173743"/>
                </a:cubicBezTo>
                <a:lnTo>
                  <a:pt x="46689" y="209133"/>
                </a:lnTo>
                <a:lnTo>
                  <a:pt x="58895" y="209133"/>
                </a:lnTo>
                <a:lnTo>
                  <a:pt x="58895" y="173743"/>
                </a:lnTo>
                <a:cubicBezTo>
                  <a:pt x="85119" y="170704"/>
                  <a:pt x="105559" y="148352"/>
                  <a:pt x="105559" y="121318"/>
                </a:cubicBezTo>
                <a:lnTo>
                  <a:pt x="105559" y="109138"/>
                </a:lnTo>
                <a:cubicBezTo>
                  <a:pt x="105559" y="91663"/>
                  <a:pt x="100584" y="74654"/>
                  <a:pt x="91148" y="59924"/>
                </a:cubicBezTo>
                <a:lnTo>
                  <a:pt x="527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43"/>
          <p:cNvSpPr/>
          <p:nvPr/>
        </p:nvSpPr>
        <p:spPr>
          <a:xfrm flipH="1">
            <a:off x="1352586" y="3648800"/>
            <a:ext cx="219565" cy="434999"/>
          </a:xfrm>
          <a:custGeom>
            <a:avLst/>
            <a:gdLst/>
            <a:ahLst/>
            <a:cxnLst/>
            <a:rect l="l" t="t" r="r" b="b"/>
            <a:pathLst>
              <a:path w="105560" h="209134" extrusionOk="0">
                <a:moveTo>
                  <a:pt x="52792" y="22646"/>
                </a:moveTo>
                <a:lnTo>
                  <a:pt x="80879" y="66517"/>
                </a:lnTo>
                <a:cubicBezTo>
                  <a:pt x="89040" y="79261"/>
                  <a:pt x="93354" y="93991"/>
                  <a:pt x="93354" y="109138"/>
                </a:cubicBezTo>
                <a:lnTo>
                  <a:pt x="93354" y="121318"/>
                </a:lnTo>
                <a:cubicBezTo>
                  <a:pt x="93354" y="141612"/>
                  <a:pt x="78379" y="158474"/>
                  <a:pt x="58895" y="161439"/>
                </a:cubicBezTo>
                <a:lnTo>
                  <a:pt x="58895" y="146366"/>
                </a:lnTo>
                <a:lnTo>
                  <a:pt x="81369" y="123892"/>
                </a:lnTo>
                <a:lnTo>
                  <a:pt x="72718" y="115240"/>
                </a:lnTo>
                <a:lnTo>
                  <a:pt x="58895" y="129088"/>
                </a:lnTo>
                <a:lnTo>
                  <a:pt x="58895" y="104922"/>
                </a:lnTo>
                <a:lnTo>
                  <a:pt x="46689" y="104922"/>
                </a:lnTo>
                <a:lnTo>
                  <a:pt x="46689" y="161439"/>
                </a:lnTo>
                <a:cubicBezTo>
                  <a:pt x="27180" y="158474"/>
                  <a:pt x="12205" y="141612"/>
                  <a:pt x="12205" y="121318"/>
                </a:cubicBezTo>
                <a:lnTo>
                  <a:pt x="12205" y="109138"/>
                </a:lnTo>
                <a:cubicBezTo>
                  <a:pt x="12205" y="93991"/>
                  <a:pt x="16519" y="79261"/>
                  <a:pt x="24680" y="66517"/>
                </a:cubicBezTo>
                <a:lnTo>
                  <a:pt x="52792" y="22646"/>
                </a:lnTo>
                <a:close/>
                <a:moveTo>
                  <a:pt x="52792" y="0"/>
                </a:moveTo>
                <a:lnTo>
                  <a:pt x="14411" y="59924"/>
                </a:lnTo>
                <a:cubicBezTo>
                  <a:pt x="4975" y="74654"/>
                  <a:pt x="0" y="91663"/>
                  <a:pt x="0" y="109138"/>
                </a:cubicBezTo>
                <a:lnTo>
                  <a:pt x="0" y="121318"/>
                </a:lnTo>
                <a:cubicBezTo>
                  <a:pt x="0" y="148352"/>
                  <a:pt x="20440" y="170704"/>
                  <a:pt x="46689" y="173743"/>
                </a:cubicBezTo>
                <a:lnTo>
                  <a:pt x="46689" y="209133"/>
                </a:lnTo>
                <a:lnTo>
                  <a:pt x="58895" y="209133"/>
                </a:lnTo>
                <a:lnTo>
                  <a:pt x="58895" y="173743"/>
                </a:lnTo>
                <a:cubicBezTo>
                  <a:pt x="85119" y="170704"/>
                  <a:pt x="105559" y="148352"/>
                  <a:pt x="105559" y="121318"/>
                </a:cubicBezTo>
                <a:lnTo>
                  <a:pt x="105559" y="109138"/>
                </a:lnTo>
                <a:cubicBezTo>
                  <a:pt x="105559" y="91663"/>
                  <a:pt x="100584" y="74654"/>
                  <a:pt x="91148" y="59924"/>
                </a:cubicBezTo>
                <a:lnTo>
                  <a:pt x="527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43"/>
          <p:cNvSpPr txBox="1"/>
          <p:nvPr/>
        </p:nvSpPr>
        <p:spPr>
          <a:xfrm>
            <a:off x="2619170" y="1810234"/>
            <a:ext cx="2981666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" sz="1200" dirty="0" smtClean="0">
                <a:solidFill>
                  <a:srgbClr val="316943"/>
                </a:solidFill>
                <a:latin typeface="Poppins"/>
                <a:ea typeface="Poppins"/>
                <a:cs typeface="Poppins"/>
                <a:sym typeface="Poppins"/>
              </a:rPr>
              <a:t>A primeira causa de mortalidade entre as mulheres entre 10 e 49 anos é de doenças cardiovasculares (AVE /‘derrame’ e infarto do miocárdio)</a:t>
            </a:r>
            <a:endParaRPr sz="1200" dirty="0">
              <a:solidFill>
                <a:srgbClr val="3169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1" name="Google Shape;1381;p43"/>
          <p:cNvSpPr txBox="1"/>
          <p:nvPr/>
        </p:nvSpPr>
        <p:spPr>
          <a:xfrm>
            <a:off x="3365654" y="2851891"/>
            <a:ext cx="2116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316943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dirty="0" smtClean="0">
                <a:solidFill>
                  <a:srgbClr val="316943"/>
                </a:solidFill>
                <a:latin typeface="Poppins"/>
                <a:ea typeface="Poppins"/>
                <a:cs typeface="Poppins"/>
                <a:sym typeface="Poppins"/>
              </a:rPr>
              <a:t>m 2017, quase 17 mil mulheres morreram por câncer de mama</a:t>
            </a:r>
            <a:endParaRPr dirty="0">
              <a:solidFill>
                <a:srgbClr val="3169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2" name="Google Shape;1382;p43"/>
          <p:cNvSpPr txBox="1"/>
          <p:nvPr/>
        </p:nvSpPr>
        <p:spPr>
          <a:xfrm>
            <a:off x="2900449" y="3803909"/>
            <a:ext cx="2447061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16943"/>
                </a:solidFill>
                <a:latin typeface="Poppins"/>
                <a:ea typeface="Poppins"/>
                <a:cs typeface="Poppins"/>
                <a:sym typeface="Poppins"/>
              </a:rPr>
              <a:t>Quase 20% das mulheres entre 20 a 59 anos tem depressão</a:t>
            </a:r>
            <a:endParaRPr dirty="0">
              <a:solidFill>
                <a:srgbClr val="3169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83" name="Google Shape;1383;p43"/>
          <p:cNvCxnSpPr/>
          <p:nvPr/>
        </p:nvCxnSpPr>
        <p:spPr>
          <a:xfrm>
            <a:off x="1469075" y="4068875"/>
            <a:ext cx="163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84" name="Google Shape;1384;p43"/>
          <p:cNvCxnSpPr/>
          <p:nvPr/>
        </p:nvCxnSpPr>
        <p:spPr>
          <a:xfrm>
            <a:off x="1999725" y="3048400"/>
            <a:ext cx="1448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85" name="Google Shape;1385;p43"/>
          <p:cNvCxnSpPr/>
          <p:nvPr/>
        </p:nvCxnSpPr>
        <p:spPr>
          <a:xfrm rot="10800000" flipH="1">
            <a:off x="1469075" y="2032600"/>
            <a:ext cx="1496700" cy="9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86" name="Google Shape;1386;p43"/>
          <p:cNvSpPr txBox="1"/>
          <p:nvPr/>
        </p:nvSpPr>
        <p:spPr>
          <a:xfrm>
            <a:off x="5877037" y="1907588"/>
            <a:ext cx="1210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rPr>
              <a:t>75%</a:t>
            </a:r>
            <a:endParaRPr sz="3000" dirty="0">
              <a:solidFill>
                <a:schemeClr val="accent4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sp>
        <p:nvSpPr>
          <p:cNvPr id="1387" name="Google Shape;1387;p43"/>
          <p:cNvSpPr txBox="1"/>
          <p:nvPr/>
        </p:nvSpPr>
        <p:spPr>
          <a:xfrm>
            <a:off x="7525725" y="1774775"/>
            <a:ext cx="938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Homens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8" name="Google Shape;1388;p43"/>
          <p:cNvSpPr/>
          <p:nvPr/>
        </p:nvSpPr>
        <p:spPr>
          <a:xfrm>
            <a:off x="7393125" y="1879784"/>
            <a:ext cx="132600" cy="13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3"/>
          <p:cNvSpPr txBox="1"/>
          <p:nvPr/>
        </p:nvSpPr>
        <p:spPr>
          <a:xfrm>
            <a:off x="7498071" y="2112313"/>
            <a:ext cx="1160154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Mulheres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0" name="Google Shape;1390;p43"/>
          <p:cNvSpPr/>
          <p:nvPr/>
        </p:nvSpPr>
        <p:spPr>
          <a:xfrm>
            <a:off x="7393125" y="2208984"/>
            <a:ext cx="132600" cy="13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1" name="Google Shape;1391;p43"/>
          <p:cNvGrpSpPr/>
          <p:nvPr/>
        </p:nvGrpSpPr>
        <p:grpSpPr>
          <a:xfrm>
            <a:off x="5815444" y="3249736"/>
            <a:ext cx="1336620" cy="1335590"/>
            <a:chOff x="4049800" y="640400"/>
            <a:chExt cx="858900" cy="858900"/>
          </a:xfrm>
        </p:grpSpPr>
        <p:sp>
          <p:nvSpPr>
            <p:cNvPr id="1392" name="Google Shape;1392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530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8344138"/>
                <a:gd name="adj2" fmla="val 1901256"/>
                <a:gd name="adj3" fmla="val 1673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4" name="Google Shape;1394;p43"/>
          <p:cNvSpPr txBox="1"/>
          <p:nvPr/>
        </p:nvSpPr>
        <p:spPr>
          <a:xfrm>
            <a:off x="5938691" y="3844384"/>
            <a:ext cx="1098415" cy="32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accent4"/>
                </a:solidFill>
                <a:latin typeface="Exo Thin"/>
                <a:ea typeface="Exo Thin"/>
                <a:cs typeface="Exo Thin"/>
                <a:sym typeface="Exo Thin"/>
              </a:rPr>
              <a:t>71%</a:t>
            </a:r>
            <a:endParaRPr sz="2000" dirty="0">
              <a:solidFill>
                <a:schemeClr val="accent4"/>
              </a:solidFill>
              <a:latin typeface="Exo Thin"/>
              <a:ea typeface="Exo Thin"/>
              <a:cs typeface="Exo Thin"/>
              <a:sym typeface="Exo Thin"/>
            </a:endParaRPr>
          </a:p>
        </p:txBody>
      </p:sp>
      <p:sp>
        <p:nvSpPr>
          <p:cNvPr id="1396" name="Google Shape;1396;p43"/>
          <p:cNvSpPr/>
          <p:nvPr/>
        </p:nvSpPr>
        <p:spPr>
          <a:xfrm>
            <a:off x="7393125" y="3711784"/>
            <a:ext cx="132600" cy="13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3"/>
          <p:cNvSpPr/>
          <p:nvPr/>
        </p:nvSpPr>
        <p:spPr>
          <a:xfrm>
            <a:off x="7393125" y="4040984"/>
            <a:ext cx="132600" cy="13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9" name="Google Shape;1399;p43"/>
          <p:cNvGrpSpPr/>
          <p:nvPr/>
        </p:nvGrpSpPr>
        <p:grpSpPr>
          <a:xfrm>
            <a:off x="5793631" y="1383467"/>
            <a:ext cx="1336620" cy="1335589"/>
            <a:chOff x="4049800" y="640400"/>
            <a:chExt cx="858900" cy="858900"/>
          </a:xfrm>
        </p:grpSpPr>
        <p:sp>
          <p:nvSpPr>
            <p:cNvPr id="1400" name="Google Shape;1400;p43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2926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18952457"/>
                <a:gd name="adj2" fmla="val 1544124"/>
                <a:gd name="adj3" fmla="val 130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380;p43"/>
          <p:cNvSpPr txBox="1"/>
          <p:nvPr/>
        </p:nvSpPr>
        <p:spPr>
          <a:xfrm>
            <a:off x="2500488" y="4530083"/>
            <a:ext cx="2981666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" sz="900" dirty="0" smtClean="0">
                <a:solidFill>
                  <a:srgbClr val="316943"/>
                </a:solidFill>
                <a:latin typeface="Poppins"/>
                <a:ea typeface="Poppins"/>
                <a:cs typeface="Poppins"/>
                <a:sym typeface="Poppins"/>
              </a:rPr>
              <a:t>Fonte: Política Nacional de Atenção Integral à Saúde da Mulher. Ministério da Saúde, 2004.</a:t>
            </a:r>
            <a:endParaRPr sz="900" dirty="0">
              <a:solidFill>
                <a:srgbClr val="3169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" name="Google Shape;1389;p43"/>
          <p:cNvSpPr txBox="1"/>
          <p:nvPr/>
        </p:nvSpPr>
        <p:spPr>
          <a:xfrm>
            <a:off x="7226828" y="1386885"/>
            <a:ext cx="1199979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Tentativas de suicídio: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1387;p43"/>
          <p:cNvSpPr txBox="1"/>
          <p:nvPr/>
        </p:nvSpPr>
        <p:spPr>
          <a:xfrm>
            <a:off x="7525081" y="3625347"/>
            <a:ext cx="9381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Homens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1389;p43"/>
          <p:cNvSpPr txBox="1"/>
          <p:nvPr/>
        </p:nvSpPr>
        <p:spPr>
          <a:xfrm>
            <a:off x="7525725" y="3938685"/>
            <a:ext cx="1160154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Mulheres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1389;p43"/>
          <p:cNvSpPr txBox="1"/>
          <p:nvPr/>
        </p:nvSpPr>
        <p:spPr>
          <a:xfrm>
            <a:off x="7311690" y="3260517"/>
            <a:ext cx="1199979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Dupla jornada:</a:t>
            </a:r>
            <a:endParaRPr dirty="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1"/>
          <p:cNvSpPr txBox="1">
            <a:spLocks noGrp="1"/>
          </p:cNvSpPr>
          <p:nvPr>
            <p:ph type="title"/>
          </p:nvPr>
        </p:nvSpPr>
        <p:spPr>
          <a:xfrm>
            <a:off x="612486" y="844126"/>
            <a:ext cx="4156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RECOMENDAÇÕES:</a:t>
            </a:r>
            <a:endParaRPr dirty="0"/>
          </a:p>
        </p:txBody>
      </p:sp>
      <p:sp>
        <p:nvSpPr>
          <p:cNvPr id="1568" name="Google Shape;1568;p51"/>
          <p:cNvSpPr txBox="1">
            <a:spLocks noGrp="1"/>
          </p:cNvSpPr>
          <p:nvPr>
            <p:ph type="body" idx="1"/>
          </p:nvPr>
        </p:nvSpPr>
        <p:spPr>
          <a:xfrm>
            <a:off x="110718" y="1445826"/>
            <a:ext cx="5207818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dirty="0"/>
              <a:t>Alongamento </a:t>
            </a:r>
            <a:r>
              <a:rPr lang="pt-BR" sz="1200" dirty="0" smtClean="0"/>
              <a:t>periódico</a:t>
            </a:r>
          </a:p>
          <a:p>
            <a:r>
              <a:rPr lang="pt-BR" sz="1200" dirty="0" smtClean="0"/>
              <a:t>Alarme </a:t>
            </a:r>
            <a:r>
              <a:rPr lang="pt-BR" sz="1200" dirty="0"/>
              <a:t>para lembrar de alongar, beber água, andar, alongar.</a:t>
            </a:r>
          </a:p>
          <a:p>
            <a:r>
              <a:rPr lang="pt-BR" sz="1200" dirty="0"/>
              <a:t>Meditação </a:t>
            </a:r>
            <a:r>
              <a:rPr lang="pt-BR" sz="1200" dirty="0" err="1"/>
              <a:t>mindfulness</a:t>
            </a:r>
            <a:r>
              <a:rPr lang="pt-BR" sz="1200" dirty="0"/>
              <a:t> e pausas para respiração profunda</a:t>
            </a:r>
          </a:p>
          <a:p>
            <a:r>
              <a:rPr lang="pt-BR" sz="1200" dirty="0"/>
              <a:t>Terapia para lidar com ansiedade e frustrações </a:t>
            </a:r>
          </a:p>
          <a:p>
            <a:r>
              <a:rPr lang="pt-BR" sz="1200" dirty="0"/>
              <a:t>Reservar </a:t>
            </a:r>
            <a:r>
              <a:rPr lang="pt-BR" sz="1200" dirty="0" err="1"/>
              <a:t>snacks</a:t>
            </a:r>
            <a:r>
              <a:rPr lang="pt-BR" sz="1200" dirty="0"/>
              <a:t> saudáveis (mini cenoura, chips de frutas ou batata doce, frutas)</a:t>
            </a:r>
          </a:p>
          <a:p>
            <a:r>
              <a:rPr lang="pt-BR" sz="1200" dirty="0"/>
              <a:t>Diminuir consumo de café, aumentar de </a:t>
            </a:r>
            <a:r>
              <a:rPr lang="pt-BR" sz="1200" dirty="0" smtClean="0"/>
              <a:t>água.</a:t>
            </a:r>
            <a:endParaRPr lang="pt-BR" sz="1200" dirty="0"/>
          </a:p>
          <a:p>
            <a:r>
              <a:rPr lang="pt-BR" sz="1200" dirty="0"/>
              <a:t>Ter uma rotina de sono adequada (8h, dormir antes das </a:t>
            </a:r>
            <a:r>
              <a:rPr lang="pt-BR" sz="1200" dirty="0" smtClean="0"/>
              <a:t>0h</a:t>
            </a:r>
            <a:r>
              <a:rPr lang="pt-BR" sz="1200" dirty="0"/>
              <a:t>, fazer ritual de sono, sem telas eletrônicas pelo menos 1h antes de dormir)</a:t>
            </a:r>
          </a:p>
          <a:p>
            <a:r>
              <a:rPr lang="pt-BR" sz="1200" dirty="0"/>
              <a:t>Rotina de atividade física (aumenta endorfinas, melhora postura, aumenta concentração)</a:t>
            </a:r>
          </a:p>
        </p:txBody>
      </p:sp>
      <p:sp>
        <p:nvSpPr>
          <p:cNvPr id="1569" name="Google Shape;1569;p51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1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1" name="Google Shape;1571;p51"/>
          <p:cNvPicPr preferRelativeResize="0"/>
          <p:nvPr/>
        </p:nvPicPr>
        <p:blipFill rotWithShape="1">
          <a:blip r:embed="rId3">
            <a:alphaModFix/>
          </a:blip>
          <a:srcRect l="6839" t="12367" r="20943" b="2103"/>
          <a:stretch/>
        </p:blipFill>
        <p:spPr>
          <a:xfrm>
            <a:off x="5728100" y="937213"/>
            <a:ext cx="3561300" cy="4217700"/>
          </a:xfrm>
          <a:prstGeom prst="round2Diag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grpSp>
        <p:nvGrpSpPr>
          <p:cNvPr id="1572" name="Google Shape;1572;p51"/>
          <p:cNvGrpSpPr/>
          <p:nvPr/>
        </p:nvGrpSpPr>
        <p:grpSpPr>
          <a:xfrm flipH="1">
            <a:off x="5172329" y="4098444"/>
            <a:ext cx="1307919" cy="1193723"/>
            <a:chOff x="8157229" y="4125394"/>
            <a:chExt cx="1307919" cy="1193723"/>
          </a:xfrm>
        </p:grpSpPr>
        <p:sp>
          <p:nvSpPr>
            <p:cNvPr id="1573" name="Google Shape;1573;p51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51"/>
          <p:cNvSpPr/>
          <p:nvPr/>
        </p:nvSpPr>
        <p:spPr>
          <a:xfrm flipH="1">
            <a:off x="7645729" y="663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46"/>
          <p:cNvSpPr txBox="1">
            <a:spLocks noGrp="1"/>
          </p:cNvSpPr>
          <p:nvPr>
            <p:ph type="title"/>
          </p:nvPr>
        </p:nvSpPr>
        <p:spPr>
          <a:xfrm>
            <a:off x="4572000" y="1390350"/>
            <a:ext cx="3852000" cy="2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Obrigada!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4"/>
                </a:solidFill>
              </a:rPr>
              <a:t>Meninas</a:t>
            </a:r>
            <a:br>
              <a:rPr lang="en" dirty="0" smtClean="0">
                <a:solidFill>
                  <a:schemeClr val="accent4"/>
                </a:solidFill>
              </a:rPr>
            </a:br>
            <a:r>
              <a:rPr lang="en" dirty="0" smtClean="0">
                <a:solidFill>
                  <a:schemeClr val="accent4"/>
                </a:solidFill>
              </a:rPr>
              <a:t>e Danilo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439" name="Google Shape;1439;p46"/>
          <p:cNvSpPr/>
          <p:nvPr/>
        </p:nvSpPr>
        <p:spPr>
          <a:xfrm>
            <a:off x="3743557" y="1414154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p46"/>
          <p:cNvPicPr preferRelativeResize="0"/>
          <p:nvPr/>
        </p:nvPicPr>
        <p:blipFill rotWithShape="1">
          <a:blip r:embed="rId3">
            <a:alphaModFix/>
          </a:blip>
          <a:srcRect l="683" t="8925" r="8242"/>
          <a:stretch/>
        </p:blipFill>
        <p:spPr>
          <a:xfrm>
            <a:off x="-1229000" y="540000"/>
            <a:ext cx="4603500" cy="4603500"/>
          </a:xfrm>
          <a:prstGeom prst="round2Diag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  <p:grpSp>
        <p:nvGrpSpPr>
          <p:cNvPr id="1441" name="Google Shape;1441;p46"/>
          <p:cNvGrpSpPr/>
          <p:nvPr/>
        </p:nvGrpSpPr>
        <p:grpSpPr>
          <a:xfrm>
            <a:off x="2209879" y="4237819"/>
            <a:ext cx="1307919" cy="1193723"/>
            <a:chOff x="8157229" y="4125394"/>
            <a:chExt cx="1307919" cy="1193723"/>
          </a:xfrm>
        </p:grpSpPr>
        <p:sp>
          <p:nvSpPr>
            <p:cNvPr id="1442" name="Google Shape;1442;p46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46"/>
          <p:cNvSpPr/>
          <p:nvPr/>
        </p:nvSpPr>
        <p:spPr>
          <a:xfrm>
            <a:off x="111984" y="1653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46"/>
          <p:cNvSpPr/>
          <p:nvPr/>
        </p:nvSpPr>
        <p:spPr>
          <a:xfrm>
            <a:off x="8635632" y="4340654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46"/>
          <p:cNvSpPr/>
          <p:nvPr/>
        </p:nvSpPr>
        <p:spPr>
          <a:xfrm>
            <a:off x="4119559" y="36367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720000" y="633519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Saúde</a:t>
            </a:r>
            <a:endParaRPr sz="4400" dirty="0">
              <a:solidFill>
                <a:schemeClr val="accent4"/>
              </a:solidFill>
            </a:endParaRPr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-383750" y="1504125"/>
            <a:ext cx="8807700" cy="26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flipH="1">
            <a:off x="-199654" y="11051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tângulo 2"/>
          <p:cNvSpPr/>
          <p:nvPr/>
        </p:nvSpPr>
        <p:spPr>
          <a:xfrm>
            <a:off x="965174" y="1957149"/>
            <a:ext cx="6858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“Um </a:t>
            </a:r>
            <a:r>
              <a:rPr lang="pt-BR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estado de completo bem-estar físico, mental e social, e não apenas como a ausência de doença ou </a:t>
            </a:r>
            <a:r>
              <a:rPr lang="pt-BR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enfermidade”.</a:t>
            </a:r>
            <a:br>
              <a:rPr lang="pt-BR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pt-BR" sz="24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Organização Mundial da Saúde, 1946</a:t>
            </a:r>
            <a:endParaRPr lang="pt-BR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Postura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-383750" y="1504125"/>
            <a:ext cx="8807700" cy="26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flipH="1">
            <a:off x="-199654" y="11051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61" y="2210566"/>
            <a:ext cx="1872792" cy="15084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58" y="1498336"/>
            <a:ext cx="2479850" cy="372122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3" y="1498336"/>
            <a:ext cx="2321142" cy="29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 Postura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-383750" y="1504125"/>
            <a:ext cx="8807700" cy="26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flipH="1">
            <a:off x="-199654" y="11051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11570"/>
          <a:stretch/>
        </p:blipFill>
        <p:spPr>
          <a:xfrm>
            <a:off x="1963207" y="1411400"/>
            <a:ext cx="4807977" cy="2785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39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4"/>
          <p:cNvSpPr txBox="1">
            <a:spLocks noGrp="1"/>
          </p:cNvSpPr>
          <p:nvPr>
            <p:ph type="title" idx="2"/>
          </p:nvPr>
        </p:nvSpPr>
        <p:spPr>
          <a:xfrm flipH="1">
            <a:off x="5053567" y="1790964"/>
            <a:ext cx="3331895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02. LONGOS PERÍODOS SENTADO</a:t>
            </a:r>
            <a:endParaRPr dirty="0"/>
          </a:p>
        </p:txBody>
      </p:sp>
      <p:sp>
        <p:nvSpPr>
          <p:cNvPr id="1146" name="Google Shape;1146;p34"/>
          <p:cNvSpPr/>
          <p:nvPr/>
        </p:nvSpPr>
        <p:spPr>
          <a:xfrm flipH="1">
            <a:off x="3549827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4"/>
          <p:cNvGrpSpPr/>
          <p:nvPr/>
        </p:nvGrpSpPr>
        <p:grpSpPr>
          <a:xfrm flipH="1">
            <a:off x="1933036" y="3931629"/>
            <a:ext cx="1182538" cy="1211865"/>
            <a:chOff x="7055374" y="3809659"/>
            <a:chExt cx="1455073" cy="1491160"/>
          </a:xfrm>
        </p:grpSpPr>
        <p:sp>
          <p:nvSpPr>
            <p:cNvPr id="1148" name="Google Shape;1148;p34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34"/>
          <p:cNvSpPr/>
          <p:nvPr/>
        </p:nvSpPr>
        <p:spPr>
          <a:xfrm flipH="1">
            <a:off x="4140907" y="393161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883" y="1255681"/>
            <a:ext cx="3738739" cy="2441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25" b="97969" l="2227" r="899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73" y="2085698"/>
            <a:ext cx="1646179" cy="2470234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49" y="3142105"/>
            <a:ext cx="1872792" cy="1508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 NÃO TRABALHAR FRUSTRAÇÕES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-383750" y="1504125"/>
            <a:ext cx="8807700" cy="26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flipH="1">
            <a:off x="-199654" y="11051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6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358530"/>
            <a:ext cx="5673023" cy="378497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291" y="1777072"/>
            <a:ext cx="3232323" cy="1818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89" y="1614301"/>
            <a:ext cx="2392032" cy="14800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82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2"/>
          <p:cNvSpPr txBox="1">
            <a:spLocks noGrp="1"/>
          </p:cNvSpPr>
          <p:nvPr>
            <p:ph type="title"/>
          </p:nvPr>
        </p:nvSpPr>
        <p:spPr>
          <a:xfrm>
            <a:off x="720000" y="1622625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I</a:t>
            </a:r>
            <a:r>
              <a:rPr lang="en" dirty="0" smtClean="0"/>
              <a:t>ncluso:</a:t>
            </a:r>
            <a:endParaRPr dirty="0"/>
          </a:p>
        </p:txBody>
      </p:sp>
      <p:sp>
        <p:nvSpPr>
          <p:cNvPr id="1110" name="Google Shape;1110;p32"/>
          <p:cNvSpPr txBox="1">
            <a:spLocks noGrp="1"/>
          </p:cNvSpPr>
          <p:nvPr>
            <p:ph type="body" idx="1"/>
          </p:nvPr>
        </p:nvSpPr>
        <p:spPr>
          <a:xfrm>
            <a:off x="720000" y="2491375"/>
            <a:ext cx="3408900" cy="15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" dirty="0" smtClean="0"/>
              <a:t>Não saber falar não (sobrecarga)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" dirty="0" smtClean="0"/>
              <a:t>Não delegar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" dirty="0" smtClean="0"/>
              <a:t>Não dar um tempo para si</a:t>
            </a:r>
          </a:p>
        </p:txBody>
      </p:sp>
      <p:sp>
        <p:nvSpPr>
          <p:cNvPr id="1111" name="Google Shape;1111;p32"/>
          <p:cNvSpPr/>
          <p:nvPr/>
        </p:nvSpPr>
        <p:spPr>
          <a:xfrm>
            <a:off x="5172332" y="66306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2"/>
          <p:cNvSpPr/>
          <p:nvPr/>
        </p:nvSpPr>
        <p:spPr>
          <a:xfrm flipH="1">
            <a:off x="8061921" y="1069641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2"/>
          <p:cNvSpPr/>
          <p:nvPr/>
        </p:nvSpPr>
        <p:spPr>
          <a:xfrm>
            <a:off x="7573029" y="365087"/>
            <a:ext cx="419759" cy="419839"/>
          </a:xfrm>
          <a:custGeom>
            <a:avLst/>
            <a:gdLst/>
            <a:ahLst/>
            <a:cxnLst/>
            <a:rect l="l" t="t" r="r" b="b"/>
            <a:pathLst>
              <a:path w="5246" h="5247" extrusionOk="0">
                <a:moveTo>
                  <a:pt x="0" y="1"/>
                </a:moveTo>
                <a:lnTo>
                  <a:pt x="0" y="2372"/>
                </a:lnTo>
                <a:cubicBezTo>
                  <a:pt x="0" y="3966"/>
                  <a:pt x="1280" y="5246"/>
                  <a:pt x="2874" y="5246"/>
                </a:cubicBezTo>
                <a:lnTo>
                  <a:pt x="5246" y="5246"/>
                </a:lnTo>
                <a:lnTo>
                  <a:pt x="5246" y="3012"/>
                </a:lnTo>
                <a:cubicBezTo>
                  <a:pt x="5246" y="1356"/>
                  <a:pt x="3890" y="1"/>
                  <a:pt x="2234" y="1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2"/>
          <p:cNvSpPr/>
          <p:nvPr/>
        </p:nvSpPr>
        <p:spPr>
          <a:xfrm flipH="1">
            <a:off x="5058732" y="2914641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6" name="Google Shape;1116;p32"/>
          <p:cNvGrpSpPr/>
          <p:nvPr/>
        </p:nvGrpSpPr>
        <p:grpSpPr>
          <a:xfrm>
            <a:off x="8320729" y="4098469"/>
            <a:ext cx="1307919" cy="1193723"/>
            <a:chOff x="8157229" y="4125394"/>
            <a:chExt cx="1307919" cy="1193723"/>
          </a:xfrm>
        </p:grpSpPr>
        <p:sp>
          <p:nvSpPr>
            <p:cNvPr id="1117" name="Google Shape;1117;p32"/>
            <p:cNvSpPr/>
            <p:nvPr/>
          </p:nvSpPr>
          <p:spPr>
            <a:xfrm>
              <a:off x="8273492" y="4549997"/>
              <a:ext cx="242042" cy="610348"/>
            </a:xfrm>
            <a:custGeom>
              <a:avLst/>
              <a:gdLst/>
              <a:ahLst/>
              <a:cxnLst/>
              <a:rect l="l" t="t" r="r" b="b"/>
              <a:pathLst>
                <a:path w="2047" h="5159" extrusionOk="0">
                  <a:moveTo>
                    <a:pt x="1" y="1"/>
                  </a:moveTo>
                  <a:lnTo>
                    <a:pt x="1" y="741"/>
                  </a:lnTo>
                  <a:lnTo>
                    <a:pt x="1582" y="4719"/>
                  </a:lnTo>
                  <a:cubicBezTo>
                    <a:pt x="1720" y="4869"/>
                    <a:pt x="1883" y="5020"/>
                    <a:pt x="2046" y="51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8273492" y="4328763"/>
              <a:ext cx="362177" cy="911678"/>
            </a:xfrm>
            <a:custGeom>
              <a:avLst/>
              <a:gdLst/>
              <a:ahLst/>
              <a:cxnLst/>
              <a:rect l="l" t="t" r="r" b="b"/>
              <a:pathLst>
                <a:path w="3063" h="7706" extrusionOk="0">
                  <a:moveTo>
                    <a:pt x="1" y="1"/>
                  </a:moveTo>
                  <a:lnTo>
                    <a:pt x="1" y="741"/>
                  </a:lnTo>
                  <a:lnTo>
                    <a:pt x="2674" y="7492"/>
                  </a:lnTo>
                  <a:cubicBezTo>
                    <a:pt x="2799" y="7568"/>
                    <a:pt x="2925" y="7643"/>
                    <a:pt x="3063" y="77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8273492" y="4125394"/>
              <a:ext cx="467531" cy="1159650"/>
            </a:xfrm>
            <a:custGeom>
              <a:avLst/>
              <a:gdLst/>
              <a:ahLst/>
              <a:cxnLst/>
              <a:rect l="l" t="t" r="r" b="b"/>
              <a:pathLst>
                <a:path w="3954" h="9802" extrusionOk="0">
                  <a:moveTo>
                    <a:pt x="1" y="1"/>
                  </a:moveTo>
                  <a:lnTo>
                    <a:pt x="1" y="590"/>
                  </a:lnTo>
                  <a:lnTo>
                    <a:pt x="3615" y="9676"/>
                  </a:lnTo>
                  <a:cubicBezTo>
                    <a:pt x="3728" y="9726"/>
                    <a:pt x="3841" y="9764"/>
                    <a:pt x="3954" y="9801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8332850" y="4125394"/>
              <a:ext cx="504659" cy="1183312"/>
            </a:xfrm>
            <a:custGeom>
              <a:avLst/>
              <a:gdLst/>
              <a:ahLst/>
              <a:cxnLst/>
              <a:rect l="l" t="t" r="r" b="b"/>
              <a:pathLst>
                <a:path w="4268" h="10002" extrusionOk="0">
                  <a:moveTo>
                    <a:pt x="1" y="1"/>
                  </a:moveTo>
                  <a:lnTo>
                    <a:pt x="3953" y="9939"/>
                  </a:lnTo>
                  <a:cubicBezTo>
                    <a:pt x="4066" y="9964"/>
                    <a:pt x="4167" y="9989"/>
                    <a:pt x="4267" y="10002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8421888" y="4125394"/>
              <a:ext cx="507615" cy="1192303"/>
            </a:xfrm>
            <a:custGeom>
              <a:avLst/>
              <a:gdLst/>
              <a:ahLst/>
              <a:cxnLst/>
              <a:rect l="l" t="t" r="r" b="b"/>
              <a:pathLst>
                <a:path w="4293" h="10078" extrusionOk="0">
                  <a:moveTo>
                    <a:pt x="1" y="1"/>
                  </a:moveTo>
                  <a:lnTo>
                    <a:pt x="3991" y="10065"/>
                  </a:lnTo>
                  <a:cubicBezTo>
                    <a:pt x="4091" y="10077"/>
                    <a:pt x="4192" y="10077"/>
                    <a:pt x="4292" y="10077"/>
                  </a:cubicBez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8509388" y="4125394"/>
              <a:ext cx="509152" cy="1193723"/>
            </a:xfrm>
            <a:custGeom>
              <a:avLst/>
              <a:gdLst/>
              <a:ahLst/>
              <a:cxnLst/>
              <a:rect l="l" t="t" r="r" b="b"/>
              <a:pathLst>
                <a:path w="4306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305" y="1009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8597006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0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8684507" y="4125394"/>
              <a:ext cx="509034" cy="1193723"/>
            </a:xfrm>
            <a:custGeom>
              <a:avLst/>
              <a:gdLst/>
              <a:ahLst/>
              <a:cxnLst/>
              <a:rect l="l" t="t" r="r" b="b"/>
              <a:pathLst>
                <a:path w="4305" h="10090" extrusionOk="0">
                  <a:moveTo>
                    <a:pt x="1" y="1"/>
                  </a:moveTo>
                  <a:lnTo>
                    <a:pt x="4016" y="10090"/>
                  </a:lnTo>
                  <a:lnTo>
                    <a:pt x="4305" y="10090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8773544" y="4125394"/>
              <a:ext cx="507615" cy="1193723"/>
            </a:xfrm>
            <a:custGeom>
              <a:avLst/>
              <a:gdLst/>
              <a:ahLst/>
              <a:cxnLst/>
              <a:rect l="l" t="t" r="r" b="b"/>
              <a:pathLst>
                <a:path w="4293" h="10090" extrusionOk="0">
                  <a:moveTo>
                    <a:pt x="1" y="1"/>
                  </a:moveTo>
                  <a:lnTo>
                    <a:pt x="4004" y="10090"/>
                  </a:lnTo>
                  <a:lnTo>
                    <a:pt x="4292" y="10090"/>
                  </a:lnTo>
                  <a:lnTo>
                    <a:pt x="289" y="13"/>
                  </a:lnTo>
                  <a:cubicBezTo>
                    <a:pt x="226" y="13"/>
                    <a:pt x="176" y="1"/>
                    <a:pt x="114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8862581" y="4129890"/>
              <a:ext cx="507615" cy="1189227"/>
            </a:xfrm>
            <a:custGeom>
              <a:avLst/>
              <a:gdLst/>
              <a:ahLst/>
              <a:cxnLst/>
              <a:rect l="l" t="t" r="r" b="b"/>
              <a:pathLst>
                <a:path w="4293" h="10052" extrusionOk="0">
                  <a:moveTo>
                    <a:pt x="1" y="0"/>
                  </a:moveTo>
                  <a:lnTo>
                    <a:pt x="3991" y="10052"/>
                  </a:lnTo>
                  <a:lnTo>
                    <a:pt x="4292" y="10052"/>
                  </a:lnTo>
                  <a:lnTo>
                    <a:pt x="314" y="50"/>
                  </a:lnTo>
                  <a:cubicBezTo>
                    <a:pt x="214" y="25"/>
                    <a:pt x="101" y="13"/>
                    <a:pt x="1" y="0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8957531" y="4147636"/>
              <a:ext cx="500166" cy="1171481"/>
            </a:xfrm>
            <a:custGeom>
              <a:avLst/>
              <a:gdLst/>
              <a:ahLst/>
              <a:cxnLst/>
              <a:rect l="l" t="t" r="r" b="b"/>
              <a:pathLst>
                <a:path w="4230" h="9902" extrusionOk="0">
                  <a:moveTo>
                    <a:pt x="1" y="1"/>
                  </a:moveTo>
                  <a:lnTo>
                    <a:pt x="3941" y="9902"/>
                  </a:lnTo>
                  <a:lnTo>
                    <a:pt x="4230" y="9902"/>
                  </a:lnTo>
                  <a:lnTo>
                    <a:pt x="327" y="101"/>
                  </a:lnTo>
                  <a:cubicBezTo>
                    <a:pt x="227" y="64"/>
                    <a:pt x="114" y="26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9059930" y="4183246"/>
              <a:ext cx="405217" cy="1020047"/>
            </a:xfrm>
            <a:custGeom>
              <a:avLst/>
              <a:gdLst/>
              <a:ahLst/>
              <a:cxnLst/>
              <a:rect l="l" t="t" r="r" b="b"/>
              <a:pathLst>
                <a:path w="3427" h="8622" extrusionOk="0">
                  <a:moveTo>
                    <a:pt x="1" y="1"/>
                  </a:moveTo>
                  <a:lnTo>
                    <a:pt x="3426" y="8622"/>
                  </a:lnTo>
                  <a:lnTo>
                    <a:pt x="3426" y="7882"/>
                  </a:lnTo>
                  <a:lnTo>
                    <a:pt x="364" y="177"/>
                  </a:lnTo>
                  <a:cubicBezTo>
                    <a:pt x="239" y="114"/>
                    <a:pt x="126" y="51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9172734" y="4247132"/>
              <a:ext cx="292414" cy="735044"/>
            </a:xfrm>
            <a:custGeom>
              <a:avLst/>
              <a:gdLst/>
              <a:ahLst/>
              <a:cxnLst/>
              <a:rect l="l" t="t" r="r" b="b"/>
              <a:pathLst>
                <a:path w="2473" h="6213" extrusionOk="0">
                  <a:moveTo>
                    <a:pt x="0" y="1"/>
                  </a:moveTo>
                  <a:lnTo>
                    <a:pt x="2472" y="6212"/>
                  </a:lnTo>
                  <a:lnTo>
                    <a:pt x="2472" y="5472"/>
                  </a:lnTo>
                  <a:lnTo>
                    <a:pt x="414" y="314"/>
                  </a:lnTo>
                  <a:cubicBezTo>
                    <a:pt x="289" y="201"/>
                    <a:pt x="151" y="101"/>
                    <a:pt x="0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9312143" y="4374785"/>
              <a:ext cx="151469" cy="381660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 rot="-2561039" flipH="1">
              <a:off x="8266542" y="4732358"/>
              <a:ext cx="151468" cy="381653"/>
            </a:xfrm>
            <a:custGeom>
              <a:avLst/>
              <a:gdLst/>
              <a:ahLst/>
              <a:cxnLst/>
              <a:rect l="l" t="t" r="r" b="b"/>
              <a:pathLst>
                <a:path w="1281" h="3226" extrusionOk="0">
                  <a:moveTo>
                    <a:pt x="1" y="1"/>
                  </a:moveTo>
                  <a:lnTo>
                    <a:pt x="1281" y="3226"/>
                  </a:lnTo>
                  <a:cubicBezTo>
                    <a:pt x="1193" y="2009"/>
                    <a:pt x="729" y="892"/>
                    <a:pt x="1" y="1"/>
                  </a:cubicBez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77" y="1373744"/>
            <a:ext cx="4474609" cy="2983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4"/>
          <p:cNvSpPr txBox="1">
            <a:spLocks noGrp="1"/>
          </p:cNvSpPr>
          <p:nvPr>
            <p:ph type="title" idx="2"/>
          </p:nvPr>
        </p:nvSpPr>
        <p:spPr>
          <a:xfrm flipH="1">
            <a:off x="4701141" y="1819539"/>
            <a:ext cx="397613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04.ALTO CONSUMO DE CAFÉ E ESTIMULANTES</a:t>
            </a:r>
            <a:endParaRPr sz="3200" dirty="0"/>
          </a:p>
        </p:txBody>
      </p:sp>
      <p:sp>
        <p:nvSpPr>
          <p:cNvPr id="1146" name="Google Shape;1146;p34"/>
          <p:cNvSpPr/>
          <p:nvPr/>
        </p:nvSpPr>
        <p:spPr>
          <a:xfrm flipH="1">
            <a:off x="3549827" y="1662851"/>
            <a:ext cx="510096" cy="510096"/>
          </a:xfrm>
          <a:custGeom>
            <a:avLst/>
            <a:gdLst/>
            <a:ahLst/>
            <a:cxnLst/>
            <a:rect l="l" t="t" r="r" b="b"/>
            <a:pathLst>
              <a:path w="7606" h="7606" extrusionOk="0">
                <a:moveTo>
                  <a:pt x="0" y="1"/>
                </a:moveTo>
                <a:lnTo>
                  <a:pt x="0" y="3251"/>
                </a:lnTo>
                <a:cubicBezTo>
                  <a:pt x="0" y="5660"/>
                  <a:pt x="1946" y="7605"/>
                  <a:pt x="4367" y="7605"/>
                </a:cubicBezTo>
                <a:lnTo>
                  <a:pt x="7605" y="7605"/>
                </a:lnTo>
                <a:lnTo>
                  <a:pt x="7605" y="4167"/>
                </a:lnTo>
                <a:cubicBezTo>
                  <a:pt x="7605" y="1871"/>
                  <a:pt x="5735" y="1"/>
                  <a:pt x="3439" y="1"/>
                </a:cubicBezTo>
                <a:close/>
              </a:path>
            </a:pathLst>
          </a:custGeom>
          <a:solidFill>
            <a:srgbClr val="457C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7" name="Google Shape;1147;p34"/>
          <p:cNvGrpSpPr/>
          <p:nvPr/>
        </p:nvGrpSpPr>
        <p:grpSpPr>
          <a:xfrm flipH="1">
            <a:off x="1933036" y="3931629"/>
            <a:ext cx="1182538" cy="1211865"/>
            <a:chOff x="7055374" y="3809659"/>
            <a:chExt cx="1455073" cy="1491160"/>
          </a:xfrm>
        </p:grpSpPr>
        <p:sp>
          <p:nvSpPr>
            <p:cNvPr id="1148" name="Google Shape;1148;p34"/>
            <p:cNvSpPr/>
            <p:nvPr/>
          </p:nvSpPr>
          <p:spPr>
            <a:xfrm>
              <a:off x="7055374" y="4384967"/>
              <a:ext cx="35287" cy="915852"/>
            </a:xfrm>
            <a:custGeom>
              <a:avLst/>
              <a:gdLst/>
              <a:ahLst/>
              <a:cxnLst/>
              <a:rect l="l" t="t" r="r" b="b"/>
              <a:pathLst>
                <a:path w="441" h="11446" extrusionOk="0">
                  <a:moveTo>
                    <a:pt x="440" y="1"/>
                  </a:moveTo>
                  <a:cubicBezTo>
                    <a:pt x="252" y="553"/>
                    <a:pt x="101" y="1118"/>
                    <a:pt x="1" y="1708"/>
                  </a:cubicBezTo>
                  <a:lnTo>
                    <a:pt x="1" y="11445"/>
                  </a:lnTo>
                  <a:lnTo>
                    <a:pt x="440" y="11445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7144751" y="4202293"/>
              <a:ext cx="34246" cy="1098526"/>
            </a:xfrm>
            <a:custGeom>
              <a:avLst/>
              <a:gdLst/>
              <a:ahLst/>
              <a:cxnLst/>
              <a:rect l="l" t="t" r="r" b="b"/>
              <a:pathLst>
                <a:path w="428" h="13729" extrusionOk="0">
                  <a:moveTo>
                    <a:pt x="427" y="0"/>
                  </a:moveTo>
                  <a:cubicBezTo>
                    <a:pt x="277" y="238"/>
                    <a:pt x="126" y="489"/>
                    <a:pt x="1" y="740"/>
                  </a:cubicBezTo>
                  <a:lnTo>
                    <a:pt x="1" y="13728"/>
                  </a:lnTo>
                  <a:lnTo>
                    <a:pt x="427" y="1372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7233087" y="4087791"/>
              <a:ext cx="35287" cy="1213027"/>
            </a:xfrm>
            <a:custGeom>
              <a:avLst/>
              <a:gdLst/>
              <a:ahLst/>
              <a:cxnLst/>
              <a:rect l="l" t="t" r="r" b="b"/>
              <a:pathLst>
                <a:path w="441" h="15160" extrusionOk="0">
                  <a:moveTo>
                    <a:pt x="440" y="1"/>
                  </a:moveTo>
                  <a:cubicBezTo>
                    <a:pt x="290" y="164"/>
                    <a:pt x="139" y="327"/>
                    <a:pt x="1" y="502"/>
                  </a:cubicBezTo>
                  <a:lnTo>
                    <a:pt x="1" y="15159"/>
                  </a:lnTo>
                  <a:lnTo>
                    <a:pt x="440" y="1515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7321504" y="4003456"/>
              <a:ext cx="35207" cy="1297363"/>
            </a:xfrm>
            <a:custGeom>
              <a:avLst/>
              <a:gdLst/>
              <a:ahLst/>
              <a:cxnLst/>
              <a:rect l="l" t="t" r="r" b="b"/>
              <a:pathLst>
                <a:path w="440" h="16214" extrusionOk="0">
                  <a:moveTo>
                    <a:pt x="439" y="0"/>
                  </a:moveTo>
                  <a:cubicBezTo>
                    <a:pt x="289" y="126"/>
                    <a:pt x="151" y="251"/>
                    <a:pt x="0" y="377"/>
                  </a:cubicBezTo>
                  <a:lnTo>
                    <a:pt x="0" y="16213"/>
                  </a:lnTo>
                  <a:lnTo>
                    <a:pt x="439" y="1621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7410881" y="3939204"/>
              <a:ext cx="35207" cy="1361615"/>
            </a:xfrm>
            <a:custGeom>
              <a:avLst/>
              <a:gdLst/>
              <a:ahLst/>
              <a:cxnLst/>
              <a:rect l="l" t="t" r="r" b="b"/>
              <a:pathLst>
                <a:path w="440" h="17017" extrusionOk="0">
                  <a:moveTo>
                    <a:pt x="439" y="0"/>
                  </a:moveTo>
                  <a:cubicBezTo>
                    <a:pt x="289" y="101"/>
                    <a:pt x="138" y="189"/>
                    <a:pt x="0" y="289"/>
                  </a:cubicBezTo>
                  <a:lnTo>
                    <a:pt x="0" y="17016"/>
                  </a:lnTo>
                  <a:lnTo>
                    <a:pt x="439" y="1701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7499217" y="3890955"/>
              <a:ext cx="35207" cy="1409864"/>
            </a:xfrm>
            <a:custGeom>
              <a:avLst/>
              <a:gdLst/>
              <a:ahLst/>
              <a:cxnLst/>
              <a:rect l="l" t="t" r="r" b="b"/>
              <a:pathLst>
                <a:path w="440" h="17620" extrusionOk="0">
                  <a:moveTo>
                    <a:pt x="440" y="1"/>
                  </a:moveTo>
                  <a:cubicBezTo>
                    <a:pt x="289" y="76"/>
                    <a:pt x="151" y="139"/>
                    <a:pt x="0" y="214"/>
                  </a:cubicBezTo>
                  <a:lnTo>
                    <a:pt x="0" y="17619"/>
                  </a:lnTo>
                  <a:lnTo>
                    <a:pt x="440" y="17619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7588594" y="3854868"/>
              <a:ext cx="34166" cy="1445951"/>
            </a:xfrm>
            <a:custGeom>
              <a:avLst/>
              <a:gdLst/>
              <a:ahLst/>
              <a:cxnLst/>
              <a:rect l="l" t="t" r="r" b="b"/>
              <a:pathLst>
                <a:path w="427" h="18071" extrusionOk="0">
                  <a:moveTo>
                    <a:pt x="427" y="0"/>
                  </a:moveTo>
                  <a:cubicBezTo>
                    <a:pt x="289" y="50"/>
                    <a:pt x="138" y="101"/>
                    <a:pt x="0" y="163"/>
                  </a:cubicBezTo>
                  <a:lnTo>
                    <a:pt x="0" y="18070"/>
                  </a:lnTo>
                  <a:lnTo>
                    <a:pt x="427" y="180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7676931" y="3830783"/>
              <a:ext cx="35207" cy="1470036"/>
            </a:xfrm>
            <a:custGeom>
              <a:avLst/>
              <a:gdLst/>
              <a:ahLst/>
              <a:cxnLst/>
              <a:rect l="l" t="t" r="r" b="b"/>
              <a:pathLst>
                <a:path w="440" h="18372" extrusionOk="0">
                  <a:moveTo>
                    <a:pt x="440" y="0"/>
                  </a:moveTo>
                  <a:cubicBezTo>
                    <a:pt x="289" y="25"/>
                    <a:pt x="151" y="63"/>
                    <a:pt x="1" y="100"/>
                  </a:cubicBezTo>
                  <a:lnTo>
                    <a:pt x="1" y="18371"/>
                  </a:lnTo>
                  <a:lnTo>
                    <a:pt x="440" y="18371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7765267" y="3815660"/>
              <a:ext cx="35287" cy="1483158"/>
            </a:xfrm>
            <a:custGeom>
              <a:avLst/>
              <a:gdLst/>
              <a:ahLst/>
              <a:cxnLst/>
              <a:rect l="l" t="t" r="r" b="b"/>
              <a:pathLst>
                <a:path w="441" h="18536" extrusionOk="0">
                  <a:moveTo>
                    <a:pt x="440" y="1"/>
                  </a:moveTo>
                  <a:cubicBezTo>
                    <a:pt x="302" y="13"/>
                    <a:pt x="151" y="38"/>
                    <a:pt x="1" y="51"/>
                  </a:cubicBezTo>
                  <a:lnTo>
                    <a:pt x="1" y="18535"/>
                  </a:lnTo>
                  <a:cubicBezTo>
                    <a:pt x="151" y="18535"/>
                    <a:pt x="302" y="18523"/>
                    <a:pt x="440" y="1851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7854644" y="3809659"/>
              <a:ext cx="35207" cy="1479077"/>
            </a:xfrm>
            <a:custGeom>
              <a:avLst/>
              <a:gdLst/>
              <a:ahLst/>
              <a:cxnLst/>
              <a:rect l="l" t="t" r="r" b="b"/>
              <a:pathLst>
                <a:path w="440" h="18485" extrusionOk="0">
                  <a:moveTo>
                    <a:pt x="440" y="0"/>
                  </a:moveTo>
                  <a:cubicBezTo>
                    <a:pt x="289" y="0"/>
                    <a:pt x="139" y="13"/>
                    <a:pt x="1" y="13"/>
                  </a:cubicBezTo>
                  <a:lnTo>
                    <a:pt x="1" y="18485"/>
                  </a:lnTo>
                  <a:cubicBezTo>
                    <a:pt x="151" y="18460"/>
                    <a:pt x="289" y="18435"/>
                    <a:pt x="440" y="18410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7943061" y="3809659"/>
              <a:ext cx="35207" cy="1458994"/>
            </a:xfrm>
            <a:custGeom>
              <a:avLst/>
              <a:gdLst/>
              <a:ahLst/>
              <a:cxnLst/>
              <a:rect l="l" t="t" r="r" b="b"/>
              <a:pathLst>
                <a:path w="440" h="18234" extrusionOk="0">
                  <a:moveTo>
                    <a:pt x="0" y="0"/>
                  </a:moveTo>
                  <a:lnTo>
                    <a:pt x="0" y="18234"/>
                  </a:lnTo>
                  <a:cubicBezTo>
                    <a:pt x="151" y="18196"/>
                    <a:pt x="301" y="18146"/>
                    <a:pt x="439" y="1809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8032357" y="3809659"/>
              <a:ext cx="34246" cy="1427868"/>
            </a:xfrm>
            <a:custGeom>
              <a:avLst/>
              <a:gdLst/>
              <a:ahLst/>
              <a:cxnLst/>
              <a:rect l="l" t="t" r="r" b="b"/>
              <a:pathLst>
                <a:path w="428" h="17845" extrusionOk="0">
                  <a:moveTo>
                    <a:pt x="1" y="0"/>
                  </a:moveTo>
                  <a:lnTo>
                    <a:pt x="1" y="17845"/>
                  </a:lnTo>
                  <a:cubicBezTo>
                    <a:pt x="139" y="17782"/>
                    <a:pt x="290" y="17719"/>
                    <a:pt x="428" y="17657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8120774" y="3809659"/>
              <a:ext cx="35207" cy="1384740"/>
            </a:xfrm>
            <a:custGeom>
              <a:avLst/>
              <a:gdLst/>
              <a:ahLst/>
              <a:cxnLst/>
              <a:rect l="l" t="t" r="r" b="b"/>
              <a:pathLst>
                <a:path w="440" h="17306" extrusionOk="0">
                  <a:moveTo>
                    <a:pt x="0" y="0"/>
                  </a:moveTo>
                  <a:lnTo>
                    <a:pt x="0" y="17305"/>
                  </a:lnTo>
                  <a:cubicBezTo>
                    <a:pt x="151" y="17217"/>
                    <a:pt x="289" y="17130"/>
                    <a:pt x="439" y="17042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8210151" y="3809659"/>
              <a:ext cx="34166" cy="1325448"/>
            </a:xfrm>
            <a:custGeom>
              <a:avLst/>
              <a:gdLst/>
              <a:ahLst/>
              <a:cxnLst/>
              <a:rect l="l" t="t" r="r" b="b"/>
              <a:pathLst>
                <a:path w="427" h="16565" extrusionOk="0">
                  <a:moveTo>
                    <a:pt x="0" y="0"/>
                  </a:moveTo>
                  <a:lnTo>
                    <a:pt x="0" y="16565"/>
                  </a:lnTo>
                  <a:cubicBezTo>
                    <a:pt x="138" y="16465"/>
                    <a:pt x="289" y="16339"/>
                    <a:pt x="427" y="16226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8298487" y="3809659"/>
              <a:ext cx="35207" cy="1248154"/>
            </a:xfrm>
            <a:custGeom>
              <a:avLst/>
              <a:gdLst/>
              <a:ahLst/>
              <a:cxnLst/>
              <a:rect l="l" t="t" r="r" b="b"/>
              <a:pathLst>
                <a:path w="440" h="15599" extrusionOk="0">
                  <a:moveTo>
                    <a:pt x="0" y="0"/>
                  </a:moveTo>
                  <a:lnTo>
                    <a:pt x="0" y="15599"/>
                  </a:lnTo>
                  <a:cubicBezTo>
                    <a:pt x="151" y="15448"/>
                    <a:pt x="289" y="15297"/>
                    <a:pt x="440" y="15134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8386824" y="3809659"/>
              <a:ext cx="35207" cy="1141734"/>
            </a:xfrm>
            <a:custGeom>
              <a:avLst/>
              <a:gdLst/>
              <a:ahLst/>
              <a:cxnLst/>
              <a:rect l="l" t="t" r="r" b="b"/>
              <a:pathLst>
                <a:path w="440" h="14269" extrusionOk="0">
                  <a:moveTo>
                    <a:pt x="1" y="0"/>
                  </a:moveTo>
                  <a:lnTo>
                    <a:pt x="1" y="14268"/>
                  </a:lnTo>
                  <a:cubicBezTo>
                    <a:pt x="164" y="14043"/>
                    <a:pt x="302" y="13817"/>
                    <a:pt x="440" y="13591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8476201" y="3809659"/>
              <a:ext cx="34246" cy="978103"/>
            </a:xfrm>
            <a:custGeom>
              <a:avLst/>
              <a:gdLst/>
              <a:ahLst/>
              <a:cxnLst/>
              <a:rect l="l" t="t" r="r" b="b"/>
              <a:pathLst>
                <a:path w="428" h="12224" extrusionOk="0">
                  <a:moveTo>
                    <a:pt x="0" y="0"/>
                  </a:moveTo>
                  <a:lnTo>
                    <a:pt x="0" y="12223"/>
                  </a:lnTo>
                  <a:cubicBezTo>
                    <a:pt x="176" y="11784"/>
                    <a:pt x="314" y="11320"/>
                    <a:pt x="427" y="10855"/>
                  </a:cubicBezTo>
                  <a:lnTo>
                    <a:pt x="427" y="0"/>
                  </a:lnTo>
                  <a:close/>
                </a:path>
              </a:pathLst>
            </a:custGeom>
            <a:solidFill>
              <a:srgbClr val="457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5" name="Google Shape;1165;p34"/>
          <p:cNvSpPr/>
          <p:nvPr/>
        </p:nvSpPr>
        <p:spPr>
          <a:xfrm flipH="1">
            <a:off x="4140907" y="3931616"/>
            <a:ext cx="263914" cy="262843"/>
          </a:xfrm>
          <a:custGeom>
            <a:avLst/>
            <a:gdLst/>
            <a:ahLst/>
            <a:cxnLst/>
            <a:rect l="l" t="t" r="r" b="b"/>
            <a:pathLst>
              <a:path w="3201" h="3188" extrusionOk="0">
                <a:moveTo>
                  <a:pt x="2435" y="0"/>
                </a:moveTo>
                <a:cubicBezTo>
                  <a:pt x="1092" y="0"/>
                  <a:pt x="0" y="1080"/>
                  <a:pt x="0" y="2435"/>
                </a:cubicBezTo>
                <a:lnTo>
                  <a:pt x="0" y="3188"/>
                </a:lnTo>
                <a:lnTo>
                  <a:pt x="753" y="3188"/>
                </a:lnTo>
                <a:cubicBezTo>
                  <a:pt x="2108" y="3188"/>
                  <a:pt x="3200" y="2096"/>
                  <a:pt x="3200" y="753"/>
                </a:cubicBezTo>
                <a:lnTo>
                  <a:pt x="3200" y="0"/>
                </a:lnTo>
                <a:close/>
              </a:path>
            </a:pathLst>
          </a:custGeom>
          <a:solidFill>
            <a:srgbClr val="C0D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82" y="1221318"/>
            <a:ext cx="3700655" cy="246613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4" b="89918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03" y="2936946"/>
            <a:ext cx="3457895" cy="2304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6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5. SNACKS NÃO SAUDÁVEIS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091" name="Google Shape;1091;p31"/>
          <p:cNvSpPr/>
          <p:nvPr/>
        </p:nvSpPr>
        <p:spPr>
          <a:xfrm rot="10800000" flipH="1">
            <a:off x="-383750" y="1504125"/>
            <a:ext cx="8807700" cy="2600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81C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1"/>
          <p:cNvSpPr/>
          <p:nvPr/>
        </p:nvSpPr>
        <p:spPr>
          <a:xfrm flipH="1">
            <a:off x="-199654" y="1105166"/>
            <a:ext cx="510096" cy="509135"/>
          </a:xfrm>
          <a:custGeom>
            <a:avLst/>
            <a:gdLst/>
            <a:ahLst/>
            <a:cxnLst/>
            <a:rect l="l" t="t" r="r" b="b"/>
            <a:pathLst>
              <a:path w="6375" h="6363" extrusionOk="0">
                <a:moveTo>
                  <a:pt x="0" y="0"/>
                </a:moveTo>
                <a:lnTo>
                  <a:pt x="0" y="2874"/>
                </a:lnTo>
                <a:cubicBezTo>
                  <a:pt x="0" y="4806"/>
                  <a:pt x="1569" y="6362"/>
                  <a:pt x="3489" y="6362"/>
                </a:cubicBezTo>
                <a:lnTo>
                  <a:pt x="6375" y="6362"/>
                </a:lnTo>
                <a:lnTo>
                  <a:pt x="6375" y="3652"/>
                </a:lnTo>
                <a:cubicBezTo>
                  <a:pt x="6375" y="1631"/>
                  <a:pt x="4731" y="0"/>
                  <a:pt x="2723" y="0"/>
                </a:cubicBezTo>
                <a:close/>
              </a:path>
            </a:pathLst>
          </a:custGeom>
          <a:solidFill>
            <a:srgbClr val="479A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48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43" y="2315387"/>
            <a:ext cx="3058720" cy="20383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90" y="1753336"/>
            <a:ext cx="3154199" cy="21019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654" y="2176352"/>
            <a:ext cx="2346985" cy="15640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949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al Science Lesson by Slidesgo">
  <a:themeElements>
    <a:clrScheme name="Simple Light">
      <a:dk1>
        <a:srgbClr val="FFFFFF"/>
      </a:dk1>
      <a:lt1>
        <a:srgbClr val="81C241"/>
      </a:lt1>
      <a:dk2>
        <a:srgbClr val="316943"/>
      </a:dk2>
      <a:lt2>
        <a:srgbClr val="FFFFFF"/>
      </a:lt2>
      <a:accent1>
        <a:srgbClr val="C0D852"/>
      </a:accent1>
      <a:accent2>
        <a:srgbClr val="C0D852"/>
      </a:accent2>
      <a:accent3>
        <a:srgbClr val="316943"/>
      </a:accent3>
      <a:accent4>
        <a:srgbClr val="457C57"/>
      </a:accent4>
      <a:accent5>
        <a:srgbClr val="479A4C"/>
      </a:accent5>
      <a:accent6>
        <a:srgbClr val="FCF4DD"/>
      </a:accent6>
      <a:hlink>
        <a:srgbClr val="3169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241</Words>
  <Application>Microsoft Office PowerPoint</Application>
  <PresentationFormat>Apresentação na tela (16:9)</PresentationFormat>
  <Paragraphs>44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Varela Round</vt:lpstr>
      <vt:lpstr>Exo Thin</vt:lpstr>
      <vt:lpstr>Exo</vt:lpstr>
      <vt:lpstr>Verdana</vt:lpstr>
      <vt:lpstr>Poppins</vt:lpstr>
      <vt:lpstr>DeVinne Txt BT</vt:lpstr>
      <vt:lpstr>Arial</vt:lpstr>
      <vt:lpstr>Natural Science Lesson by Slidesgo</vt:lpstr>
      <vt:lpstr>A saúde do programador</vt:lpstr>
      <vt:lpstr>Saúde</vt:lpstr>
      <vt:lpstr>1. Postura</vt:lpstr>
      <vt:lpstr>1. Postura</vt:lpstr>
      <vt:lpstr>02. LONGOS PERÍODOS SENTADO</vt:lpstr>
      <vt:lpstr>3. NÃO TRABALHAR FRUSTRAÇÕES</vt:lpstr>
      <vt:lpstr>Incluso:</vt:lpstr>
      <vt:lpstr>04.ALTO CONSUMO DE CAFÉ E ESTIMULANTES</vt:lpstr>
      <vt:lpstr>5. SNACKS NÃO SAUDÁVEIS</vt:lpstr>
      <vt:lpstr>Autor desconhecido</vt:lpstr>
      <vt:lpstr>Apresentação do PowerPoint</vt:lpstr>
      <vt:lpstr>06.BAIXO CONSUMO DE ÁGUA</vt:lpstr>
      <vt:lpstr>Apresentação do PowerPoint</vt:lpstr>
      <vt:lpstr>7. NÃO EXPOSIÇÃO SAUDÁVEL AO SOL</vt:lpstr>
      <vt:lpstr>08. ROTINA DE SONO</vt:lpstr>
      <vt:lpstr>Sobre a saúde da mulher no Brasil</vt:lpstr>
      <vt:lpstr>RECOMENDAÇÕES:</vt:lpstr>
      <vt:lpstr>Obrigada! Meninas e Danilo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saúde do programador</dc:title>
  <dc:creator>Dell</dc:creator>
  <cp:lastModifiedBy>Dell</cp:lastModifiedBy>
  <cp:revision>12</cp:revision>
  <dcterms:modified xsi:type="dcterms:W3CDTF">2020-10-10T17:07:31Z</dcterms:modified>
</cp:coreProperties>
</file>